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35"/>
  </p:notesMasterIdLst>
  <p:handoutMasterIdLst>
    <p:handoutMasterId r:id="rId36"/>
  </p:handoutMasterIdLst>
  <p:sldIdLst>
    <p:sldId id="629" r:id="rId5"/>
    <p:sldId id="630" r:id="rId6"/>
    <p:sldId id="670" r:id="rId7"/>
    <p:sldId id="631" r:id="rId8"/>
    <p:sldId id="632" r:id="rId9"/>
    <p:sldId id="740" r:id="rId10"/>
    <p:sldId id="741" r:id="rId11"/>
    <p:sldId id="634" r:id="rId12"/>
    <p:sldId id="635" r:id="rId13"/>
    <p:sldId id="684" r:id="rId14"/>
    <p:sldId id="732" r:id="rId15"/>
    <p:sldId id="733" r:id="rId16"/>
    <p:sldId id="736" r:id="rId17"/>
    <p:sldId id="709" r:id="rId18"/>
    <p:sldId id="667" r:id="rId19"/>
    <p:sldId id="678" r:id="rId20"/>
    <p:sldId id="672" r:id="rId21"/>
    <p:sldId id="730" r:id="rId22"/>
    <p:sldId id="726" r:id="rId23"/>
    <p:sldId id="679" r:id="rId24"/>
    <p:sldId id="718" r:id="rId25"/>
    <p:sldId id="719" r:id="rId26"/>
    <p:sldId id="720" r:id="rId27"/>
    <p:sldId id="721" r:id="rId28"/>
    <p:sldId id="642" r:id="rId29"/>
    <p:sldId id="666" r:id="rId30"/>
    <p:sldId id="708" r:id="rId31"/>
    <p:sldId id="580" r:id="rId32"/>
    <p:sldId id="739" r:id="rId33"/>
    <p:sldId id="737" r:id="rId34"/>
  </p:sldIdLst>
  <p:sldSz cx="12192000" cy="6858000"/>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orient="horz" pos="799" userDrawn="1">
          <p15:clr>
            <a:srgbClr val="A4A3A4"/>
          </p15:clr>
        </p15:guide>
        <p15:guide id="3" orient="horz" pos="935" userDrawn="1">
          <p15:clr>
            <a:srgbClr val="A4A3A4"/>
          </p15:clr>
        </p15:guide>
        <p15:guide id="4" pos="3840" userDrawn="1">
          <p15:clr>
            <a:srgbClr val="A4A3A4"/>
          </p15:clr>
        </p15:guide>
        <p15:guide id="5" pos="7408" userDrawn="1">
          <p15:clr>
            <a:srgbClr val="A4A3A4"/>
          </p15:clr>
        </p15:guide>
        <p15:guide id="6" pos="301"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92D050"/>
    <a:srgbClr val="00A7CF"/>
    <a:srgbClr val="007FA8"/>
    <a:srgbClr val="E87722"/>
    <a:srgbClr val="B0B3BE"/>
    <a:srgbClr val="9DA3AF"/>
    <a:srgbClr val="A9ADB9"/>
    <a:srgbClr val="FFFFFF"/>
    <a:srgbClr val="951F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17" autoAdjust="0"/>
    <p:restoredTop sz="81795" autoAdjust="0"/>
  </p:normalViewPr>
  <p:slideViewPr>
    <p:cSldViewPr snapToGrid="0" showGuides="1">
      <p:cViewPr>
        <p:scale>
          <a:sx n="71" d="100"/>
          <a:sy n="71" d="100"/>
        </p:scale>
        <p:origin x="66" y="228"/>
      </p:cViewPr>
      <p:guideLst>
        <p:guide orient="horz" pos="2160"/>
        <p:guide orient="horz" pos="799"/>
        <p:guide orient="horz" pos="935"/>
        <p:guide pos="3840"/>
        <p:guide pos="7408"/>
        <p:guide pos="301"/>
      </p:guideLst>
    </p:cSldViewPr>
  </p:slideViewPr>
  <p:outlineViewPr>
    <p:cViewPr>
      <p:scale>
        <a:sx n="33" d="100"/>
        <a:sy n="33" d="100"/>
      </p:scale>
      <p:origin x="0" y="-402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128" d="100"/>
          <a:sy n="128" d="100"/>
        </p:scale>
        <p:origin x="4899" y="81"/>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nexus.csiro.au\csiro\CSIRO%20Services\CSIRO%20Futures%20Advisory%20Services\Projects\Hydrogen%20Roadmap\Analysis\Bottom-up\Utilisation\Data%20and%20Workings\Target%20costs%20for%20utilisation%20v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nexus.csiro.au\csiro\CSIRO%20Services\CSIRO%20Futures%20Advisory%20Services\Projects\Hydrogen%20Roadmap\Analysis\Bottom-up\Utilisation\Data%20and%20Workings\Target%20costs%20for%20utilisation%20v8.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nexus.csiro.au\csiro\CSIRO%20Services\CSIRO%20Futures%20Advisory%20Services\Projects\Hydrogen%20Roadmap\Analysis\Bottom-up\Utilisation\Data%20and%20Workings\Target%20costs%20for%20utilisation%20v8.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050018961108333E-2"/>
          <c:y val="8.7698302803195571E-2"/>
          <c:w val="0.95748615403002457"/>
          <c:h val="0.89329017159399637"/>
        </c:manualLayout>
      </c:layout>
      <c:bubbleChart>
        <c:varyColors val="0"/>
        <c:ser>
          <c:idx val="0"/>
          <c:order val="0"/>
          <c:tx>
            <c:strRef>
              <c:f>'Cost Curve'!$D$1</c:f>
              <c:strCache>
                <c:ptCount val="1"/>
                <c:pt idx="0">
                  <c:v>$/kg</c:v>
                </c:pt>
              </c:strCache>
            </c:strRef>
          </c:tx>
          <c:spPr>
            <a:solidFill>
              <a:schemeClr val="accent1">
                <a:alpha val="75000"/>
              </a:schemeClr>
            </a:solidFill>
            <a:ln>
              <a:noFill/>
            </a:ln>
            <a:effectLst/>
          </c:spPr>
          <c:invertIfNegative val="0"/>
          <c:dPt>
            <c:idx val="4"/>
            <c:invertIfNegative val="0"/>
            <c:bubble3D val="0"/>
            <c:spPr>
              <a:solidFill>
                <a:schemeClr val="accent2"/>
              </a:solidFill>
              <a:ln>
                <a:noFill/>
              </a:ln>
              <a:effectLst/>
            </c:spPr>
          </c:dPt>
          <c:dPt>
            <c:idx val="5"/>
            <c:invertIfNegative val="0"/>
            <c:bubble3D val="0"/>
            <c:spPr>
              <a:solidFill>
                <a:schemeClr val="accent1">
                  <a:alpha val="75000"/>
                </a:schemeClr>
              </a:solidFill>
              <a:ln>
                <a:noFill/>
              </a:ln>
              <a:effectLst/>
            </c:spPr>
          </c:dPt>
          <c:dPt>
            <c:idx val="9"/>
            <c:invertIfNegative val="0"/>
            <c:bubble3D val="0"/>
            <c:spPr>
              <a:solidFill>
                <a:schemeClr val="accent1">
                  <a:alpha val="75000"/>
                </a:schemeClr>
              </a:solidFill>
              <a:ln>
                <a:noFill/>
              </a:ln>
              <a:effectLst/>
            </c:spPr>
          </c:dPt>
          <c:dPt>
            <c:idx val="15"/>
            <c:invertIfNegative val="0"/>
            <c:bubble3D val="0"/>
            <c:spPr>
              <a:solidFill>
                <a:schemeClr val="accent2"/>
              </a:solidFill>
              <a:ln>
                <a:noFill/>
              </a:ln>
              <a:effectLst/>
            </c:spPr>
          </c:dPt>
          <c:dLbls>
            <c:dLbl>
              <c:idx val="0"/>
              <c:layout>
                <c:manualLayout>
                  <c:x val="-0.14811454303169316"/>
                  <c:y val="3.2641259915145736E-2"/>
                </c:manualLayout>
              </c:layout>
              <c:tx>
                <c:rich>
                  <a:bodyPr/>
                  <a:lstStyle/>
                  <a:p>
                    <a:fld id="{CFA15823-7463-4338-9EE0-B1C35EF9638B}"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layout>
                    <c:manualLayout>
                      <c:w val="0.21884473483713859"/>
                      <c:h val="7.0604706305676196E-2"/>
                    </c:manualLayout>
                  </c15:layout>
                  <c15:dlblFieldTable/>
                  <c15:showDataLabelsRange val="1"/>
                </c:ext>
              </c:extLst>
            </c:dLbl>
            <c:dLbl>
              <c:idx val="1"/>
              <c:layout>
                <c:manualLayout>
                  <c:x val="-0.19008484461920525"/>
                  <c:y val="-1.1797515710973171E-2"/>
                </c:manualLayout>
              </c:layout>
              <c:tx>
                <c:rich>
                  <a:bodyPr/>
                  <a:lstStyle/>
                  <a:p>
                    <a:fld id="{CB7BF125-6601-4CC2-BB3C-7FD8DDAB0EF3}"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2"/>
              <c:layout>
                <c:manualLayout>
                  <c:x val="-6.9818252857857671E-2"/>
                  <c:y val="5.5368658307080001E-2"/>
                </c:manualLayout>
              </c:layout>
              <c:tx>
                <c:rich>
                  <a:bodyPr/>
                  <a:lstStyle/>
                  <a:p>
                    <a:fld id="{708696A5-140A-41FA-A0C0-CC78BC8081B2}" type="CELLRANGE">
                      <a:rPr lang="en-US" baseline="0" dirty="0"/>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3"/>
              <c:layout>
                <c:manualLayout>
                  <c:x val="-0.12497266061119293"/>
                  <c:y val="5.4953599594337002E-2"/>
                </c:manualLayout>
              </c:layout>
              <c:tx>
                <c:rich>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mn-lt"/>
                        <a:ea typeface="+mn-ea"/>
                        <a:cs typeface="+mn-cs"/>
                      </a:defRPr>
                    </a:pPr>
                    <a:fld id="{041224CC-61A1-4B7B-9F65-63490A1BB6B7}" type="CELLRANGE">
                      <a:rPr lang="en-US"/>
                      <a:pPr>
                        <a:defRPr sz="1200">
                          <a:solidFill>
                            <a:sysClr val="windowText" lastClr="000000"/>
                          </a:solidFill>
                        </a:defRPr>
                      </a:pPr>
                      <a:t>[CELLRANGE]</a:t>
                    </a:fld>
                    <a:endParaRPr lang="en-AU"/>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mn-lt"/>
                      <a:ea typeface="+mn-ea"/>
                      <a:cs typeface="+mn-cs"/>
                    </a:defRPr>
                  </a:pPr>
                  <a:endParaRPr lang="en-US"/>
                </a:p>
              </c:txPr>
              <c:dLblPos val="r"/>
              <c:showLegendKey val="0"/>
              <c:showVal val="0"/>
              <c:showCatName val="0"/>
              <c:showSerName val="0"/>
              <c:showPercent val="0"/>
              <c:showBubbleSize val="0"/>
              <c:separator> : </c:separator>
              <c:extLst>
                <c:ext xmlns:c15="http://schemas.microsoft.com/office/drawing/2012/chart" uri="{CE6537A1-D6FC-4f65-9D91-7224C49458BB}">
                  <c15:layout>
                    <c:manualLayout>
                      <c:w val="0.14348695439155287"/>
                      <c:h val="4.3693648415683975E-2"/>
                    </c:manualLayout>
                  </c15:layout>
                  <c15:dlblFieldTable/>
                  <c15:showDataLabelsRange val="1"/>
                </c:ext>
              </c:extLst>
            </c:dLbl>
            <c:dLbl>
              <c:idx val="4"/>
              <c:layout>
                <c:manualLayout>
                  <c:x val="1.4717361440039927E-3"/>
                  <c:y val="-9.2910177998093382E-2"/>
                </c:manualLayout>
              </c:layout>
              <c:tx>
                <c:rich>
                  <a:bodyPr/>
                  <a:lstStyle/>
                  <a:p>
                    <a:fld id="{88AE310F-C9CF-474E-A859-BFDA7F5C44C0}"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5"/>
              <c:layout>
                <c:manualLayout>
                  <c:x val="-0.2601562929440005"/>
                  <c:y val="7.8389355676706962E-2"/>
                </c:manualLayout>
              </c:layout>
              <c:tx>
                <c:rich>
                  <a:bodyPr/>
                  <a:lstStyle/>
                  <a:p>
                    <a:fld id="{079DF3AE-3D26-441F-B4B1-B4E4F1390EB4}"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6"/>
              <c:layout>
                <c:manualLayout>
                  <c:x val="-3.3710482010194231E-3"/>
                  <c:y val="6.7014150891435934E-2"/>
                </c:manualLayout>
              </c:layout>
              <c:tx>
                <c:rich>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mn-lt"/>
                        <a:ea typeface="+mn-ea"/>
                        <a:cs typeface="+mn-cs"/>
                      </a:defRPr>
                    </a:pPr>
                    <a:fld id="{86ED871B-76EB-4FC7-AD01-881C3F24910B}" type="CELLRANGE">
                      <a:rPr lang="en-US"/>
                      <a:pPr>
                        <a:defRPr sz="1200">
                          <a:solidFill>
                            <a:sysClr val="windowText" lastClr="000000"/>
                          </a:solidFill>
                        </a:defRPr>
                      </a:pPr>
                      <a:t>[CELLRANGE]</a:t>
                    </a:fld>
                    <a:endParaRPr lang="en-AU"/>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mn-lt"/>
                      <a:ea typeface="+mn-ea"/>
                      <a:cs typeface="+mn-cs"/>
                    </a:defRPr>
                  </a:pPr>
                  <a:endParaRPr lang="en-US"/>
                </a:p>
              </c:txPr>
              <c:dLblPos val="r"/>
              <c:showLegendKey val="0"/>
              <c:showVal val="0"/>
              <c:showCatName val="0"/>
              <c:showSerName val="0"/>
              <c:showPercent val="0"/>
              <c:showBubbleSize val="0"/>
              <c:separator> : </c:separator>
              <c:extLst>
                <c:ext xmlns:c15="http://schemas.microsoft.com/office/drawing/2012/chart" uri="{CE6537A1-D6FC-4f65-9D91-7224C49458BB}">
                  <c15:layout>
                    <c:manualLayout>
                      <c:w val="0.14352759852051347"/>
                      <c:h val="7.9348331965565289E-2"/>
                    </c:manualLayout>
                  </c15:layout>
                  <c15:dlblFieldTable/>
                  <c15:showDataLabelsRange val="1"/>
                </c:ext>
              </c:extLst>
            </c:dLbl>
            <c:dLbl>
              <c:idx val="7"/>
              <c:layout>
                <c:manualLayout>
                  <c:x val="1.4854221883744689E-2"/>
                  <c:y val="-2.2637020064882577E-3"/>
                </c:manualLayout>
              </c:layout>
              <c:tx>
                <c:rich>
                  <a:bodyPr/>
                  <a:lstStyle/>
                  <a:p>
                    <a:fld id="{C7668FD0-2E37-4125-9536-A8ABC7013C59}"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8"/>
              <c:layout>
                <c:manualLayout>
                  <c:x val="9.5489558030309053E-3"/>
                  <c:y val="-6.141651428445536E-2"/>
                </c:manualLayout>
              </c:layout>
              <c:tx>
                <c:rich>
                  <a:bodyPr/>
                  <a:lstStyle/>
                  <a:p>
                    <a:fld id="{7D84AFFF-DBAA-40BA-AA9A-103117AF5FD6}"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9"/>
              <c:layout>
                <c:manualLayout>
                  <c:x val="8.9831573345298538E-3"/>
                  <c:y val="-7.3494583087777262E-3"/>
                </c:manualLayout>
              </c:layout>
              <c:tx>
                <c:rich>
                  <a:bodyPr/>
                  <a:lstStyle/>
                  <a:p>
                    <a:fld id="{206E02A6-EAA7-4CD8-8BD8-9657D11BABDD}"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0"/>
              <c:layout>
                <c:manualLayout>
                  <c:x val="4.4043446964190318E-2"/>
                  <c:y val="4.2082963852369173E-3"/>
                </c:manualLayout>
              </c:layout>
              <c:tx>
                <c:rich>
                  <a:bodyPr/>
                  <a:lstStyle/>
                  <a:p>
                    <a:fld id="{7F2AB9F2-9FD4-4AFD-9946-2BE8DF440A8C}"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1"/>
              <c:layout>
                <c:manualLayout>
                  <c:x val="4.6896383125241761E-2"/>
                  <c:y val="1.8708071942763038E-2"/>
                </c:manualLayout>
              </c:layout>
              <c:tx>
                <c:rich>
                  <a:bodyPr/>
                  <a:lstStyle/>
                  <a:p>
                    <a:fld id="{109252EE-92F1-421A-BB0C-28C0ED4712E3}"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2"/>
              <c:layout>
                <c:manualLayout>
                  <c:x val="3.2939752624136877E-2"/>
                  <c:y val="-6.8396434256255472E-3"/>
                </c:manualLayout>
              </c:layout>
              <c:tx>
                <c:rich>
                  <a:bodyPr/>
                  <a:lstStyle/>
                  <a:p>
                    <a:fld id="{CDC2E4E2-A4A3-401B-B936-C665F8A02749}"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3"/>
              <c:layout>
                <c:manualLayout>
                  <c:x val="-1.215036626441459E-2"/>
                  <c:y val="-9.3094841974464965E-2"/>
                </c:manualLayout>
              </c:layout>
              <c:tx>
                <c:rich>
                  <a:bodyPr/>
                  <a:lstStyle/>
                  <a:p>
                    <a:fld id="{44338066-0CA5-4250-BE42-2CB3C386A17F}"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4"/>
              <c:layout>
                <c:manualLayout>
                  <c:x val="4.0368875651601341E-2"/>
                  <c:y val="-2.5938252157677033E-3"/>
                </c:manualLayout>
              </c:layout>
              <c:tx>
                <c:rich>
                  <a:bodyPr/>
                  <a:lstStyle/>
                  <a:p>
                    <a:fld id="{CE8A031F-EA0A-43BC-A5DD-05A8E6D29E27}"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5"/>
              <c:layout>
                <c:manualLayout>
                  <c:x val="-4.958442887201979E-2"/>
                  <c:y val="-0.12009255842389059"/>
                </c:manualLayout>
              </c:layout>
              <c:tx>
                <c:rich>
                  <a:bodyPr/>
                  <a:lstStyle/>
                  <a:p>
                    <a:fld id="{C86AAAAB-8153-4E14-8487-8A823616E4D2}"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r"/>
            <c:showLegendKey val="0"/>
            <c:showVal val="0"/>
            <c:showCatName val="0"/>
            <c:showSerName val="0"/>
            <c:showPercent val="0"/>
            <c:showBubbleSize val="0"/>
            <c:separator> :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'Cost Curve'!$C$2:$C$17</c:f>
              <c:numCache>
                <c:formatCode>General</c:formatCode>
                <c:ptCount val="16"/>
                <c:pt idx="0" formatCode="0">
                  <c:v>172</c:v>
                </c:pt>
                <c:pt idx="1">
                  <c:v>159</c:v>
                </c:pt>
                <c:pt idx="2" formatCode="0">
                  <c:v>111</c:v>
                </c:pt>
                <c:pt idx="3" formatCode="0">
                  <c:v>93</c:v>
                </c:pt>
                <c:pt idx="4" formatCode="0">
                  <c:v>93</c:v>
                </c:pt>
                <c:pt idx="5" formatCode="0">
                  <c:v>61.5</c:v>
                </c:pt>
                <c:pt idx="6" formatCode="0">
                  <c:v>20</c:v>
                </c:pt>
                <c:pt idx="7" formatCode="0">
                  <c:v>25</c:v>
                </c:pt>
                <c:pt idx="8" formatCode="0">
                  <c:v>20</c:v>
                </c:pt>
                <c:pt idx="9" formatCode="0">
                  <c:v>78</c:v>
                </c:pt>
                <c:pt idx="10" formatCode="0">
                  <c:v>78</c:v>
                </c:pt>
                <c:pt idx="11" formatCode="0">
                  <c:v>78</c:v>
                </c:pt>
                <c:pt idx="12" formatCode="0">
                  <c:v>78</c:v>
                </c:pt>
                <c:pt idx="13" formatCode="0">
                  <c:v>22</c:v>
                </c:pt>
                <c:pt idx="14" formatCode="0">
                  <c:v>78</c:v>
                </c:pt>
                <c:pt idx="15" formatCode="0">
                  <c:v>180</c:v>
                </c:pt>
              </c:numCache>
            </c:numRef>
          </c:xVal>
          <c:yVal>
            <c:numRef>
              <c:f>'Cost Curve'!$D$2:$D$17</c:f>
              <c:numCache>
                <c:formatCode>0.0</c:formatCode>
                <c:ptCount val="16"/>
                <c:pt idx="0">
                  <c:v>0.7</c:v>
                </c:pt>
                <c:pt idx="1">
                  <c:v>1.4</c:v>
                </c:pt>
                <c:pt idx="2">
                  <c:v>1.6</c:v>
                </c:pt>
                <c:pt idx="3">
                  <c:v>1.8</c:v>
                </c:pt>
                <c:pt idx="4">
                  <c:v>2.5</c:v>
                </c:pt>
                <c:pt idx="5">
                  <c:v>2.6</c:v>
                </c:pt>
                <c:pt idx="6">
                  <c:v>5</c:v>
                </c:pt>
                <c:pt idx="7">
                  <c:v>5.3</c:v>
                </c:pt>
                <c:pt idx="8">
                  <c:v>5.5</c:v>
                </c:pt>
                <c:pt idx="9">
                  <c:v>6.1</c:v>
                </c:pt>
                <c:pt idx="10">
                  <c:v>7.3</c:v>
                </c:pt>
                <c:pt idx="11">
                  <c:v>7</c:v>
                </c:pt>
                <c:pt idx="12">
                  <c:v>7.7</c:v>
                </c:pt>
                <c:pt idx="13">
                  <c:v>8</c:v>
                </c:pt>
                <c:pt idx="14">
                  <c:v>8.3000000000000007</c:v>
                </c:pt>
                <c:pt idx="15">
                  <c:v>2</c:v>
                </c:pt>
              </c:numCache>
            </c:numRef>
          </c:yVal>
          <c:bubbleSize>
            <c:numRef>
              <c:f>'Cost Curve'!$E$2:$E$17</c:f>
              <c:numCache>
                <c:formatCode>0.00</c:formatCode>
                <c:ptCount val="1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numCache>
            </c:numRef>
          </c:bubbleSize>
          <c:bubble3D val="0"/>
          <c:extLst>
            <c:ext xmlns:c15="http://schemas.microsoft.com/office/drawing/2012/chart" uri="{02D57815-91ED-43cb-92C2-25804820EDAC}">
              <c15:datalabelsRange>
                <c15:f>'Cost Curve'!$B$52:$B$67</c15:f>
                <c15:dlblRangeCache>
                  <c:ptCount val="16"/>
                  <c:pt idx="0">
                    <c:v>Synthetic Fuels (domestic) ($62b)</c:v>
                  </c:pt>
                  <c:pt idx="1">
                    <c:v>Residential Heat ($8b)</c:v>
                  </c:pt>
                  <c:pt idx="2">
                    <c:v>Grid Reliability ($1b)</c:v>
                  </c:pt>
                  <c:pt idx="3">
                    <c:v>Grid Stability ($1b)</c:v>
                  </c:pt>
                  <c:pt idx="4">
                    <c:v>Hydrogen Export 2025 ($2b)</c:v>
                  </c:pt>
                  <c:pt idx="5">
                    <c:v>Industrial Feedstocks ($23b)</c:v>
                  </c:pt>
                  <c:pt idx="6">
                    <c:v>Remote area power systems ($1b)</c:v>
                  </c:pt>
                  <c:pt idx="7">
                    <c:v>Trucks ($3b)</c:v>
                  </c:pt>
                  <c:pt idx="8">
                    <c:v>Buses ($1b)</c:v>
                  </c:pt>
                  <c:pt idx="9">
                    <c:v>Petrochemical ($18b)</c:v>
                  </c:pt>
                  <c:pt idx="10">
                    <c:v>Methanol ($0b)</c:v>
                  </c:pt>
                  <c:pt idx="11">
                    <c:v>Food ($1b)</c:v>
                  </c:pt>
                  <c:pt idx="12">
                    <c:v>Chemicals ($2b)</c:v>
                  </c:pt>
                  <c:pt idx="13">
                    <c:v>Light Duty Vehicles ($34b)</c:v>
                  </c:pt>
                  <c:pt idx="14">
                    <c:v>Ammonia ($2b)</c:v>
                  </c:pt>
                  <c:pt idx="15">
                    <c:v>Hydrogen Export 2030 ($6b)</c:v>
                  </c:pt>
                </c15:dlblRangeCache>
              </c15:datalabelsRange>
            </c:ext>
          </c:extLst>
        </c:ser>
        <c:dLbls>
          <c:dLblPos val="ctr"/>
          <c:showLegendKey val="0"/>
          <c:showVal val="1"/>
          <c:showCatName val="0"/>
          <c:showSerName val="0"/>
          <c:showPercent val="0"/>
          <c:showBubbleSize val="0"/>
        </c:dLbls>
        <c:bubbleScale val="75"/>
        <c:showNegBubbles val="0"/>
        <c:axId val="441312352"/>
        <c:axId val="441313136"/>
      </c:bubbleChart>
      <c:valAx>
        <c:axId val="441312352"/>
        <c:scaling>
          <c:orientation val="minMax"/>
          <c:max val="183"/>
          <c:min val="0"/>
        </c:scaling>
        <c:delete val="1"/>
        <c:axPos val="b"/>
        <c:majorGridlines>
          <c:spPr>
            <a:ln w="9525" cap="flat" cmpd="sng" algn="ctr">
              <a:noFill/>
              <a:round/>
            </a:ln>
            <a:effectLst/>
          </c:spPr>
        </c:majorGridlines>
        <c:numFmt formatCode="0" sourceLinked="1"/>
        <c:majorTickMark val="none"/>
        <c:minorTickMark val="none"/>
        <c:tickLblPos val="nextTo"/>
        <c:crossAx val="441313136"/>
        <c:crosses val="autoZero"/>
        <c:crossBetween val="midCat"/>
      </c:valAx>
      <c:valAx>
        <c:axId val="441313136"/>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bg2">
                    <a:lumMod val="75000"/>
                  </a:schemeClr>
                </a:solidFill>
                <a:latin typeface="+mn-lt"/>
                <a:ea typeface="+mn-ea"/>
                <a:cs typeface="+mn-cs"/>
              </a:defRPr>
            </a:pPr>
            <a:endParaRPr lang="en-US"/>
          </a:p>
        </c:txPr>
        <c:crossAx val="441312352"/>
        <c:crosses val="autoZero"/>
        <c:crossBetween val="midCat"/>
        <c:min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050018961108333E-2"/>
          <c:y val="8.7698302803195571E-2"/>
          <c:w val="0.95748615403002457"/>
          <c:h val="0.89329017159399637"/>
        </c:manualLayout>
      </c:layout>
      <c:bubbleChart>
        <c:varyColors val="0"/>
        <c:ser>
          <c:idx val="0"/>
          <c:order val="0"/>
          <c:tx>
            <c:strRef>
              <c:f>'Cost Curve'!$D$1</c:f>
              <c:strCache>
                <c:ptCount val="1"/>
                <c:pt idx="0">
                  <c:v>$/kg</c:v>
                </c:pt>
              </c:strCache>
            </c:strRef>
          </c:tx>
          <c:spPr>
            <a:solidFill>
              <a:schemeClr val="accent1">
                <a:alpha val="75000"/>
              </a:schemeClr>
            </a:solidFill>
            <a:ln>
              <a:noFill/>
            </a:ln>
            <a:effectLst/>
          </c:spPr>
          <c:invertIfNegative val="0"/>
          <c:dPt>
            <c:idx val="4"/>
            <c:invertIfNegative val="0"/>
            <c:bubble3D val="0"/>
            <c:spPr>
              <a:solidFill>
                <a:schemeClr val="accent2"/>
              </a:solidFill>
              <a:ln>
                <a:noFill/>
              </a:ln>
              <a:effectLst/>
            </c:spPr>
          </c:dPt>
          <c:dPt>
            <c:idx val="5"/>
            <c:invertIfNegative val="0"/>
            <c:bubble3D val="0"/>
            <c:spPr>
              <a:solidFill>
                <a:schemeClr val="accent1">
                  <a:alpha val="75000"/>
                </a:schemeClr>
              </a:solidFill>
              <a:ln>
                <a:noFill/>
              </a:ln>
              <a:effectLst/>
            </c:spPr>
          </c:dPt>
          <c:dPt>
            <c:idx val="9"/>
            <c:invertIfNegative val="0"/>
            <c:bubble3D val="0"/>
            <c:spPr>
              <a:solidFill>
                <a:schemeClr val="accent1">
                  <a:alpha val="75000"/>
                </a:schemeClr>
              </a:solidFill>
              <a:ln>
                <a:noFill/>
              </a:ln>
              <a:effectLst/>
            </c:spPr>
          </c:dPt>
          <c:dPt>
            <c:idx val="15"/>
            <c:invertIfNegative val="0"/>
            <c:bubble3D val="0"/>
            <c:spPr>
              <a:solidFill>
                <a:schemeClr val="accent2"/>
              </a:solidFill>
              <a:ln>
                <a:noFill/>
              </a:ln>
              <a:effectLst/>
            </c:spPr>
          </c:dPt>
          <c:dLbls>
            <c:dLbl>
              <c:idx val="0"/>
              <c:layout>
                <c:manualLayout>
                  <c:x val="-0.14811454303169316"/>
                  <c:y val="3.2641259915145736E-2"/>
                </c:manualLayout>
              </c:layout>
              <c:tx>
                <c:rich>
                  <a:bodyPr/>
                  <a:lstStyle/>
                  <a:p>
                    <a:fld id="{CFA15823-7463-4338-9EE0-B1C35EF9638B}"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layout>
                    <c:manualLayout>
                      <c:w val="0.21884473483713859"/>
                      <c:h val="7.0604706305676196E-2"/>
                    </c:manualLayout>
                  </c15:layout>
                  <c15:dlblFieldTable/>
                  <c15:showDataLabelsRange val="1"/>
                </c:ext>
              </c:extLst>
            </c:dLbl>
            <c:dLbl>
              <c:idx val="1"/>
              <c:layout>
                <c:manualLayout>
                  <c:x val="-0.19008484461920525"/>
                  <c:y val="-1.1797515710973171E-2"/>
                </c:manualLayout>
              </c:layout>
              <c:tx>
                <c:rich>
                  <a:bodyPr/>
                  <a:lstStyle/>
                  <a:p>
                    <a:fld id="{CB7BF125-6601-4CC2-BB3C-7FD8DDAB0EF3}"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2"/>
              <c:layout>
                <c:manualLayout>
                  <c:x val="-6.9818252857857671E-2"/>
                  <c:y val="5.5368658307080001E-2"/>
                </c:manualLayout>
              </c:layout>
              <c:tx>
                <c:rich>
                  <a:bodyPr/>
                  <a:lstStyle/>
                  <a:p>
                    <a:fld id="{708696A5-140A-41FA-A0C0-CC78BC8081B2}" type="CELLRANGE">
                      <a:rPr lang="en-US" baseline="0" dirty="0"/>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3"/>
              <c:layout>
                <c:manualLayout>
                  <c:x val="-0.12497266061119293"/>
                  <c:y val="5.4953599594337002E-2"/>
                </c:manualLayout>
              </c:layout>
              <c:tx>
                <c:rich>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mn-lt"/>
                        <a:ea typeface="+mn-ea"/>
                        <a:cs typeface="+mn-cs"/>
                      </a:defRPr>
                    </a:pPr>
                    <a:fld id="{041224CC-61A1-4B7B-9F65-63490A1BB6B7}" type="CELLRANGE">
                      <a:rPr lang="en-US"/>
                      <a:pPr>
                        <a:defRPr sz="1200">
                          <a:solidFill>
                            <a:sysClr val="windowText" lastClr="000000"/>
                          </a:solidFill>
                        </a:defRPr>
                      </a:pPr>
                      <a:t>[CELLRANGE]</a:t>
                    </a:fld>
                    <a:endParaRPr lang="en-AU"/>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mn-lt"/>
                      <a:ea typeface="+mn-ea"/>
                      <a:cs typeface="+mn-cs"/>
                    </a:defRPr>
                  </a:pPr>
                  <a:endParaRPr lang="en-US"/>
                </a:p>
              </c:txPr>
              <c:dLblPos val="r"/>
              <c:showLegendKey val="0"/>
              <c:showVal val="0"/>
              <c:showCatName val="0"/>
              <c:showSerName val="0"/>
              <c:showPercent val="0"/>
              <c:showBubbleSize val="0"/>
              <c:separator> : </c:separator>
              <c:extLst>
                <c:ext xmlns:c15="http://schemas.microsoft.com/office/drawing/2012/chart" uri="{CE6537A1-D6FC-4f65-9D91-7224C49458BB}">
                  <c15:layout>
                    <c:manualLayout>
                      <c:w val="0.14348695439155287"/>
                      <c:h val="4.3693648415683975E-2"/>
                    </c:manualLayout>
                  </c15:layout>
                  <c15:dlblFieldTable/>
                  <c15:showDataLabelsRange val="1"/>
                </c:ext>
              </c:extLst>
            </c:dLbl>
            <c:dLbl>
              <c:idx val="4"/>
              <c:layout>
                <c:manualLayout>
                  <c:x val="1.4717361440039927E-3"/>
                  <c:y val="-9.2910177998093382E-2"/>
                </c:manualLayout>
              </c:layout>
              <c:tx>
                <c:rich>
                  <a:bodyPr/>
                  <a:lstStyle/>
                  <a:p>
                    <a:fld id="{88AE310F-C9CF-474E-A859-BFDA7F5C44C0}"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5"/>
              <c:layout>
                <c:manualLayout>
                  <c:x val="-0.2601562929440005"/>
                  <c:y val="7.8389355676706962E-2"/>
                </c:manualLayout>
              </c:layout>
              <c:tx>
                <c:rich>
                  <a:bodyPr/>
                  <a:lstStyle/>
                  <a:p>
                    <a:fld id="{079DF3AE-3D26-441F-B4B1-B4E4F1390EB4}"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6"/>
              <c:layout>
                <c:manualLayout>
                  <c:x val="-3.3710482010194231E-3"/>
                  <c:y val="6.7014150891435934E-2"/>
                </c:manualLayout>
              </c:layout>
              <c:tx>
                <c:rich>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mn-lt"/>
                        <a:ea typeface="+mn-ea"/>
                        <a:cs typeface="+mn-cs"/>
                      </a:defRPr>
                    </a:pPr>
                    <a:fld id="{86ED871B-76EB-4FC7-AD01-881C3F24910B}" type="CELLRANGE">
                      <a:rPr lang="en-US"/>
                      <a:pPr>
                        <a:defRPr sz="1200">
                          <a:solidFill>
                            <a:sysClr val="windowText" lastClr="000000"/>
                          </a:solidFill>
                        </a:defRPr>
                      </a:pPr>
                      <a:t>[CELLRANGE]</a:t>
                    </a:fld>
                    <a:endParaRPr lang="en-AU"/>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mn-lt"/>
                      <a:ea typeface="+mn-ea"/>
                      <a:cs typeface="+mn-cs"/>
                    </a:defRPr>
                  </a:pPr>
                  <a:endParaRPr lang="en-US"/>
                </a:p>
              </c:txPr>
              <c:dLblPos val="r"/>
              <c:showLegendKey val="0"/>
              <c:showVal val="0"/>
              <c:showCatName val="0"/>
              <c:showSerName val="0"/>
              <c:showPercent val="0"/>
              <c:showBubbleSize val="0"/>
              <c:separator> : </c:separator>
              <c:extLst>
                <c:ext xmlns:c15="http://schemas.microsoft.com/office/drawing/2012/chart" uri="{CE6537A1-D6FC-4f65-9D91-7224C49458BB}">
                  <c15:layout>
                    <c:manualLayout>
                      <c:w val="0.14352759852051347"/>
                      <c:h val="7.9348331965565289E-2"/>
                    </c:manualLayout>
                  </c15:layout>
                  <c15:dlblFieldTable/>
                  <c15:showDataLabelsRange val="1"/>
                </c:ext>
              </c:extLst>
            </c:dLbl>
            <c:dLbl>
              <c:idx val="7"/>
              <c:layout>
                <c:manualLayout>
                  <c:x val="1.4854221883744689E-2"/>
                  <c:y val="-2.2637020064882577E-3"/>
                </c:manualLayout>
              </c:layout>
              <c:tx>
                <c:rich>
                  <a:bodyPr/>
                  <a:lstStyle/>
                  <a:p>
                    <a:fld id="{C7668FD0-2E37-4125-9536-A8ABC7013C59}"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8"/>
              <c:layout>
                <c:manualLayout>
                  <c:x val="9.5489558030309053E-3"/>
                  <c:y val="-6.141651428445536E-2"/>
                </c:manualLayout>
              </c:layout>
              <c:tx>
                <c:rich>
                  <a:bodyPr/>
                  <a:lstStyle/>
                  <a:p>
                    <a:fld id="{7D84AFFF-DBAA-40BA-AA9A-103117AF5FD6}"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9"/>
              <c:layout>
                <c:manualLayout>
                  <c:x val="8.9831573345298538E-3"/>
                  <c:y val="-7.3494583087777262E-3"/>
                </c:manualLayout>
              </c:layout>
              <c:tx>
                <c:rich>
                  <a:bodyPr/>
                  <a:lstStyle/>
                  <a:p>
                    <a:fld id="{206E02A6-EAA7-4CD8-8BD8-9657D11BABDD}"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0"/>
              <c:layout>
                <c:manualLayout>
                  <c:x val="4.4043446964190318E-2"/>
                  <c:y val="4.2082963852369173E-3"/>
                </c:manualLayout>
              </c:layout>
              <c:tx>
                <c:rich>
                  <a:bodyPr/>
                  <a:lstStyle/>
                  <a:p>
                    <a:fld id="{7F2AB9F2-9FD4-4AFD-9946-2BE8DF440A8C}"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1"/>
              <c:layout>
                <c:manualLayout>
                  <c:x val="4.6896383125241761E-2"/>
                  <c:y val="1.8708071942763038E-2"/>
                </c:manualLayout>
              </c:layout>
              <c:tx>
                <c:rich>
                  <a:bodyPr/>
                  <a:lstStyle/>
                  <a:p>
                    <a:fld id="{109252EE-92F1-421A-BB0C-28C0ED4712E3}"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2"/>
              <c:layout>
                <c:manualLayout>
                  <c:x val="3.2939752624136877E-2"/>
                  <c:y val="-6.8396434256255472E-3"/>
                </c:manualLayout>
              </c:layout>
              <c:tx>
                <c:rich>
                  <a:bodyPr/>
                  <a:lstStyle/>
                  <a:p>
                    <a:fld id="{CDC2E4E2-A4A3-401B-B936-C665F8A02749}"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3"/>
              <c:layout>
                <c:manualLayout>
                  <c:x val="-1.215036626441459E-2"/>
                  <c:y val="-9.3094841974464965E-2"/>
                </c:manualLayout>
              </c:layout>
              <c:tx>
                <c:rich>
                  <a:bodyPr/>
                  <a:lstStyle/>
                  <a:p>
                    <a:fld id="{44338066-0CA5-4250-BE42-2CB3C386A17F}"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4"/>
              <c:layout>
                <c:manualLayout>
                  <c:x val="4.0368875651601341E-2"/>
                  <c:y val="-2.5938252157677033E-3"/>
                </c:manualLayout>
              </c:layout>
              <c:tx>
                <c:rich>
                  <a:bodyPr/>
                  <a:lstStyle/>
                  <a:p>
                    <a:fld id="{CE8A031F-EA0A-43BC-A5DD-05A8E6D29E27}"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5"/>
              <c:layout>
                <c:manualLayout>
                  <c:x val="-4.958442887201979E-2"/>
                  <c:y val="-0.12009255842389059"/>
                </c:manualLayout>
              </c:layout>
              <c:tx>
                <c:rich>
                  <a:bodyPr/>
                  <a:lstStyle/>
                  <a:p>
                    <a:fld id="{C86AAAAB-8153-4E14-8487-8A823616E4D2}"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r"/>
            <c:showLegendKey val="0"/>
            <c:showVal val="0"/>
            <c:showCatName val="0"/>
            <c:showSerName val="0"/>
            <c:showPercent val="0"/>
            <c:showBubbleSize val="0"/>
            <c:separator> :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'Cost Curve'!$C$2:$C$17</c:f>
              <c:numCache>
                <c:formatCode>General</c:formatCode>
                <c:ptCount val="16"/>
                <c:pt idx="0" formatCode="0">
                  <c:v>172</c:v>
                </c:pt>
                <c:pt idx="1">
                  <c:v>159</c:v>
                </c:pt>
                <c:pt idx="2" formatCode="0">
                  <c:v>111</c:v>
                </c:pt>
                <c:pt idx="3" formatCode="0">
                  <c:v>93</c:v>
                </c:pt>
                <c:pt idx="4" formatCode="0">
                  <c:v>93</c:v>
                </c:pt>
                <c:pt idx="5" formatCode="0">
                  <c:v>61.5</c:v>
                </c:pt>
                <c:pt idx="6" formatCode="0">
                  <c:v>20</c:v>
                </c:pt>
                <c:pt idx="7" formatCode="0">
                  <c:v>25</c:v>
                </c:pt>
                <c:pt idx="8" formatCode="0">
                  <c:v>20</c:v>
                </c:pt>
                <c:pt idx="9" formatCode="0">
                  <c:v>78</c:v>
                </c:pt>
                <c:pt idx="10" formatCode="0">
                  <c:v>78</c:v>
                </c:pt>
                <c:pt idx="11" formatCode="0">
                  <c:v>78</c:v>
                </c:pt>
                <c:pt idx="12" formatCode="0">
                  <c:v>78</c:v>
                </c:pt>
                <c:pt idx="13" formatCode="0">
                  <c:v>22</c:v>
                </c:pt>
                <c:pt idx="14" formatCode="0">
                  <c:v>78</c:v>
                </c:pt>
                <c:pt idx="15" formatCode="0">
                  <c:v>180</c:v>
                </c:pt>
              </c:numCache>
            </c:numRef>
          </c:xVal>
          <c:yVal>
            <c:numRef>
              <c:f>'Cost Curve'!$D$2:$D$17</c:f>
              <c:numCache>
                <c:formatCode>0.0</c:formatCode>
                <c:ptCount val="16"/>
                <c:pt idx="0">
                  <c:v>0.7</c:v>
                </c:pt>
                <c:pt idx="1">
                  <c:v>1.4</c:v>
                </c:pt>
                <c:pt idx="2">
                  <c:v>1.6</c:v>
                </c:pt>
                <c:pt idx="3">
                  <c:v>1.8</c:v>
                </c:pt>
                <c:pt idx="4">
                  <c:v>2.5</c:v>
                </c:pt>
                <c:pt idx="5">
                  <c:v>2.6</c:v>
                </c:pt>
                <c:pt idx="6">
                  <c:v>5</c:v>
                </c:pt>
                <c:pt idx="7">
                  <c:v>5.3</c:v>
                </c:pt>
                <c:pt idx="8">
                  <c:v>5.5</c:v>
                </c:pt>
                <c:pt idx="9">
                  <c:v>6.1</c:v>
                </c:pt>
                <c:pt idx="10">
                  <c:v>7.3</c:v>
                </c:pt>
                <c:pt idx="11">
                  <c:v>7</c:v>
                </c:pt>
                <c:pt idx="12">
                  <c:v>7.7</c:v>
                </c:pt>
                <c:pt idx="13">
                  <c:v>8</c:v>
                </c:pt>
                <c:pt idx="14">
                  <c:v>8.3000000000000007</c:v>
                </c:pt>
                <c:pt idx="15">
                  <c:v>2</c:v>
                </c:pt>
              </c:numCache>
            </c:numRef>
          </c:yVal>
          <c:bubbleSize>
            <c:numRef>
              <c:f>'Cost Curve'!$E$2:$E$17</c:f>
              <c:numCache>
                <c:formatCode>0.00</c:formatCode>
                <c:ptCount val="1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numCache>
            </c:numRef>
          </c:bubbleSize>
          <c:bubble3D val="0"/>
          <c:extLst>
            <c:ext xmlns:c15="http://schemas.microsoft.com/office/drawing/2012/chart" uri="{02D57815-91ED-43cb-92C2-25804820EDAC}">
              <c15:datalabelsRange>
                <c15:f>'Cost Curve'!$B$52:$B$67</c15:f>
                <c15:dlblRangeCache>
                  <c:ptCount val="16"/>
                  <c:pt idx="0">
                    <c:v>Synthetic Fuels (domestic) ($62b)</c:v>
                  </c:pt>
                  <c:pt idx="1">
                    <c:v>Residential Heat ($8b)</c:v>
                  </c:pt>
                  <c:pt idx="2">
                    <c:v>Grid Reliability ($1b)</c:v>
                  </c:pt>
                  <c:pt idx="3">
                    <c:v>Grid Stability ($1b)</c:v>
                  </c:pt>
                  <c:pt idx="4">
                    <c:v>Hydrogen Export 2025 ($2b)</c:v>
                  </c:pt>
                  <c:pt idx="5">
                    <c:v>Industrial Feedstocks ($23b)</c:v>
                  </c:pt>
                  <c:pt idx="6">
                    <c:v>Remote area power systems ($1b)</c:v>
                  </c:pt>
                  <c:pt idx="7">
                    <c:v>Trucks ($3b)</c:v>
                  </c:pt>
                  <c:pt idx="8">
                    <c:v>Buses ($1b)</c:v>
                  </c:pt>
                  <c:pt idx="9">
                    <c:v>Petrochemical ($18b)</c:v>
                  </c:pt>
                  <c:pt idx="10">
                    <c:v>Methanol ($0b)</c:v>
                  </c:pt>
                  <c:pt idx="11">
                    <c:v>Food ($1b)</c:v>
                  </c:pt>
                  <c:pt idx="12">
                    <c:v>Chemicals ($2b)</c:v>
                  </c:pt>
                  <c:pt idx="13">
                    <c:v>Light Duty Vehicles ($34b)</c:v>
                  </c:pt>
                  <c:pt idx="14">
                    <c:v>Ammonia ($2b)</c:v>
                  </c:pt>
                  <c:pt idx="15">
                    <c:v>Hydrogen Export 2030 ($6b)</c:v>
                  </c:pt>
                </c15:dlblRangeCache>
              </c15:datalabelsRange>
            </c:ext>
          </c:extLst>
        </c:ser>
        <c:dLbls>
          <c:dLblPos val="ctr"/>
          <c:showLegendKey val="0"/>
          <c:showVal val="1"/>
          <c:showCatName val="0"/>
          <c:showSerName val="0"/>
          <c:showPercent val="0"/>
          <c:showBubbleSize val="0"/>
        </c:dLbls>
        <c:bubbleScale val="75"/>
        <c:showNegBubbles val="0"/>
        <c:axId val="440083424"/>
        <c:axId val="440086168"/>
      </c:bubbleChart>
      <c:valAx>
        <c:axId val="440083424"/>
        <c:scaling>
          <c:orientation val="minMax"/>
          <c:max val="183"/>
          <c:min val="0"/>
        </c:scaling>
        <c:delete val="1"/>
        <c:axPos val="b"/>
        <c:majorGridlines>
          <c:spPr>
            <a:ln w="9525" cap="flat" cmpd="sng" algn="ctr">
              <a:noFill/>
              <a:round/>
            </a:ln>
            <a:effectLst/>
          </c:spPr>
        </c:majorGridlines>
        <c:numFmt formatCode="0" sourceLinked="1"/>
        <c:majorTickMark val="none"/>
        <c:minorTickMark val="none"/>
        <c:tickLblPos val="nextTo"/>
        <c:crossAx val="440086168"/>
        <c:crosses val="autoZero"/>
        <c:crossBetween val="midCat"/>
      </c:valAx>
      <c:valAx>
        <c:axId val="44008616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bg2">
                    <a:lumMod val="75000"/>
                  </a:schemeClr>
                </a:solidFill>
                <a:latin typeface="+mn-lt"/>
                <a:ea typeface="+mn-ea"/>
                <a:cs typeface="+mn-cs"/>
              </a:defRPr>
            </a:pPr>
            <a:endParaRPr lang="en-US"/>
          </a:p>
        </c:txPr>
        <c:crossAx val="440083424"/>
        <c:crosses val="autoZero"/>
        <c:crossBetween val="midCat"/>
        <c:min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050018961108333E-2"/>
          <c:y val="8.7698302803195571E-2"/>
          <c:w val="0.95748615403002457"/>
          <c:h val="0.89329017159399637"/>
        </c:manualLayout>
      </c:layout>
      <c:bubbleChart>
        <c:varyColors val="0"/>
        <c:ser>
          <c:idx val="0"/>
          <c:order val="0"/>
          <c:tx>
            <c:strRef>
              <c:f>'Cost Curve'!$D$1</c:f>
              <c:strCache>
                <c:ptCount val="1"/>
                <c:pt idx="0">
                  <c:v>$/kg</c:v>
                </c:pt>
              </c:strCache>
            </c:strRef>
          </c:tx>
          <c:spPr>
            <a:solidFill>
              <a:schemeClr val="accent1">
                <a:alpha val="75000"/>
              </a:schemeClr>
            </a:solidFill>
            <a:ln>
              <a:noFill/>
            </a:ln>
            <a:effectLst/>
          </c:spPr>
          <c:invertIfNegative val="0"/>
          <c:dPt>
            <c:idx val="4"/>
            <c:invertIfNegative val="0"/>
            <c:bubble3D val="0"/>
            <c:spPr>
              <a:solidFill>
                <a:schemeClr val="accent2"/>
              </a:solidFill>
              <a:ln>
                <a:noFill/>
              </a:ln>
              <a:effectLst/>
            </c:spPr>
          </c:dPt>
          <c:dPt>
            <c:idx val="5"/>
            <c:invertIfNegative val="0"/>
            <c:bubble3D val="0"/>
            <c:spPr>
              <a:solidFill>
                <a:schemeClr val="accent1">
                  <a:alpha val="75000"/>
                </a:schemeClr>
              </a:solidFill>
              <a:ln>
                <a:noFill/>
              </a:ln>
              <a:effectLst/>
            </c:spPr>
          </c:dPt>
          <c:dPt>
            <c:idx val="9"/>
            <c:invertIfNegative val="0"/>
            <c:bubble3D val="0"/>
            <c:spPr>
              <a:solidFill>
                <a:schemeClr val="accent1">
                  <a:alpha val="75000"/>
                </a:schemeClr>
              </a:solidFill>
              <a:ln>
                <a:noFill/>
              </a:ln>
              <a:effectLst/>
            </c:spPr>
          </c:dPt>
          <c:dPt>
            <c:idx val="15"/>
            <c:invertIfNegative val="0"/>
            <c:bubble3D val="0"/>
            <c:spPr>
              <a:solidFill>
                <a:schemeClr val="accent2"/>
              </a:solidFill>
              <a:ln>
                <a:noFill/>
              </a:ln>
              <a:effectLst/>
            </c:spPr>
          </c:dPt>
          <c:dLbls>
            <c:dLbl>
              <c:idx val="0"/>
              <c:layout>
                <c:manualLayout>
                  <c:x val="-0.14811454303169316"/>
                  <c:y val="3.2641259915145736E-2"/>
                </c:manualLayout>
              </c:layout>
              <c:tx>
                <c:rich>
                  <a:bodyPr/>
                  <a:lstStyle/>
                  <a:p>
                    <a:fld id="{CFA15823-7463-4338-9EE0-B1C35EF9638B}"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layout>
                    <c:manualLayout>
                      <c:w val="0.21884473483713859"/>
                      <c:h val="7.0604706305676196E-2"/>
                    </c:manualLayout>
                  </c15:layout>
                  <c15:dlblFieldTable/>
                  <c15:showDataLabelsRange val="1"/>
                </c:ext>
              </c:extLst>
            </c:dLbl>
            <c:dLbl>
              <c:idx val="1"/>
              <c:layout>
                <c:manualLayout>
                  <c:x val="-0.19008484461920525"/>
                  <c:y val="-1.1797515710973171E-2"/>
                </c:manualLayout>
              </c:layout>
              <c:tx>
                <c:rich>
                  <a:bodyPr/>
                  <a:lstStyle/>
                  <a:p>
                    <a:fld id="{CB7BF125-6601-4CC2-BB3C-7FD8DDAB0EF3}"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2"/>
              <c:layout>
                <c:manualLayout>
                  <c:x val="-6.9818252857857671E-2"/>
                  <c:y val="5.5368658307080001E-2"/>
                </c:manualLayout>
              </c:layout>
              <c:tx>
                <c:rich>
                  <a:bodyPr/>
                  <a:lstStyle/>
                  <a:p>
                    <a:fld id="{708696A5-140A-41FA-A0C0-CC78BC8081B2}" type="CELLRANGE">
                      <a:rPr lang="en-US" baseline="0" dirty="0"/>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3"/>
              <c:layout>
                <c:manualLayout>
                  <c:x val="-0.12497266061119293"/>
                  <c:y val="5.4953599594337002E-2"/>
                </c:manualLayout>
              </c:layout>
              <c:tx>
                <c:rich>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mn-lt"/>
                        <a:ea typeface="+mn-ea"/>
                        <a:cs typeface="+mn-cs"/>
                      </a:defRPr>
                    </a:pPr>
                    <a:fld id="{041224CC-61A1-4B7B-9F65-63490A1BB6B7}" type="CELLRANGE">
                      <a:rPr lang="en-US"/>
                      <a:pPr>
                        <a:defRPr sz="1200">
                          <a:solidFill>
                            <a:sysClr val="windowText" lastClr="000000"/>
                          </a:solidFill>
                        </a:defRPr>
                      </a:pPr>
                      <a:t>[CELLRANGE]</a:t>
                    </a:fld>
                    <a:endParaRPr lang="en-AU"/>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mn-lt"/>
                      <a:ea typeface="+mn-ea"/>
                      <a:cs typeface="+mn-cs"/>
                    </a:defRPr>
                  </a:pPr>
                  <a:endParaRPr lang="en-US"/>
                </a:p>
              </c:txPr>
              <c:dLblPos val="r"/>
              <c:showLegendKey val="0"/>
              <c:showVal val="0"/>
              <c:showCatName val="0"/>
              <c:showSerName val="0"/>
              <c:showPercent val="0"/>
              <c:showBubbleSize val="0"/>
              <c:separator> : </c:separator>
              <c:extLst>
                <c:ext xmlns:c15="http://schemas.microsoft.com/office/drawing/2012/chart" uri="{CE6537A1-D6FC-4f65-9D91-7224C49458BB}">
                  <c15:layout>
                    <c:manualLayout>
                      <c:w val="0.14348695439155287"/>
                      <c:h val="4.3693648415683975E-2"/>
                    </c:manualLayout>
                  </c15:layout>
                  <c15:dlblFieldTable/>
                  <c15:showDataLabelsRange val="1"/>
                </c:ext>
              </c:extLst>
            </c:dLbl>
            <c:dLbl>
              <c:idx val="4"/>
              <c:layout>
                <c:manualLayout>
                  <c:x val="1.4717361440039927E-3"/>
                  <c:y val="-9.2910177998093382E-2"/>
                </c:manualLayout>
              </c:layout>
              <c:tx>
                <c:rich>
                  <a:bodyPr/>
                  <a:lstStyle/>
                  <a:p>
                    <a:fld id="{88AE310F-C9CF-474E-A859-BFDA7F5C44C0}"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5"/>
              <c:layout>
                <c:manualLayout>
                  <c:x val="-0.2601562929440005"/>
                  <c:y val="7.8389355676706962E-2"/>
                </c:manualLayout>
              </c:layout>
              <c:tx>
                <c:rich>
                  <a:bodyPr/>
                  <a:lstStyle/>
                  <a:p>
                    <a:fld id="{079DF3AE-3D26-441F-B4B1-B4E4F1390EB4}"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6"/>
              <c:layout>
                <c:manualLayout>
                  <c:x val="-3.3710482010194231E-3"/>
                  <c:y val="6.7014150891435934E-2"/>
                </c:manualLayout>
              </c:layout>
              <c:tx>
                <c:rich>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mn-lt"/>
                        <a:ea typeface="+mn-ea"/>
                        <a:cs typeface="+mn-cs"/>
                      </a:defRPr>
                    </a:pPr>
                    <a:fld id="{86ED871B-76EB-4FC7-AD01-881C3F24910B}" type="CELLRANGE">
                      <a:rPr lang="en-US"/>
                      <a:pPr>
                        <a:defRPr sz="1200">
                          <a:solidFill>
                            <a:sysClr val="windowText" lastClr="000000"/>
                          </a:solidFill>
                        </a:defRPr>
                      </a:pPr>
                      <a:t>[CELLRANGE]</a:t>
                    </a:fld>
                    <a:endParaRPr lang="en-AU"/>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mn-lt"/>
                      <a:ea typeface="+mn-ea"/>
                      <a:cs typeface="+mn-cs"/>
                    </a:defRPr>
                  </a:pPr>
                  <a:endParaRPr lang="en-US"/>
                </a:p>
              </c:txPr>
              <c:dLblPos val="r"/>
              <c:showLegendKey val="0"/>
              <c:showVal val="0"/>
              <c:showCatName val="0"/>
              <c:showSerName val="0"/>
              <c:showPercent val="0"/>
              <c:showBubbleSize val="0"/>
              <c:separator> : </c:separator>
              <c:extLst>
                <c:ext xmlns:c15="http://schemas.microsoft.com/office/drawing/2012/chart" uri="{CE6537A1-D6FC-4f65-9D91-7224C49458BB}">
                  <c15:layout>
                    <c:manualLayout>
                      <c:w val="0.14352759852051347"/>
                      <c:h val="7.9348331965565289E-2"/>
                    </c:manualLayout>
                  </c15:layout>
                  <c15:dlblFieldTable/>
                  <c15:showDataLabelsRange val="1"/>
                </c:ext>
              </c:extLst>
            </c:dLbl>
            <c:dLbl>
              <c:idx val="7"/>
              <c:layout>
                <c:manualLayout>
                  <c:x val="1.4854221883744689E-2"/>
                  <c:y val="-2.2637020064882577E-3"/>
                </c:manualLayout>
              </c:layout>
              <c:tx>
                <c:rich>
                  <a:bodyPr/>
                  <a:lstStyle/>
                  <a:p>
                    <a:fld id="{C7668FD0-2E37-4125-9536-A8ABC7013C59}"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8"/>
              <c:layout>
                <c:manualLayout>
                  <c:x val="9.5489558030309053E-3"/>
                  <c:y val="-6.141651428445536E-2"/>
                </c:manualLayout>
              </c:layout>
              <c:tx>
                <c:rich>
                  <a:bodyPr/>
                  <a:lstStyle/>
                  <a:p>
                    <a:fld id="{7D84AFFF-DBAA-40BA-AA9A-103117AF5FD6}"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9"/>
              <c:layout>
                <c:manualLayout>
                  <c:x val="8.9831573345298538E-3"/>
                  <c:y val="-7.3494583087777262E-3"/>
                </c:manualLayout>
              </c:layout>
              <c:tx>
                <c:rich>
                  <a:bodyPr/>
                  <a:lstStyle/>
                  <a:p>
                    <a:fld id="{206E02A6-EAA7-4CD8-8BD8-9657D11BABDD}"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0"/>
              <c:layout>
                <c:manualLayout>
                  <c:x val="4.4043446964190318E-2"/>
                  <c:y val="4.2082963852369173E-3"/>
                </c:manualLayout>
              </c:layout>
              <c:tx>
                <c:rich>
                  <a:bodyPr/>
                  <a:lstStyle/>
                  <a:p>
                    <a:fld id="{7F2AB9F2-9FD4-4AFD-9946-2BE8DF440A8C}"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1"/>
              <c:layout>
                <c:manualLayout>
                  <c:x val="4.6896383125241761E-2"/>
                  <c:y val="1.8708071942763038E-2"/>
                </c:manualLayout>
              </c:layout>
              <c:tx>
                <c:rich>
                  <a:bodyPr/>
                  <a:lstStyle/>
                  <a:p>
                    <a:fld id="{109252EE-92F1-421A-BB0C-28C0ED4712E3}"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2"/>
              <c:layout>
                <c:manualLayout>
                  <c:x val="3.2939752624136877E-2"/>
                  <c:y val="-6.8396434256255472E-3"/>
                </c:manualLayout>
              </c:layout>
              <c:tx>
                <c:rich>
                  <a:bodyPr/>
                  <a:lstStyle/>
                  <a:p>
                    <a:fld id="{CDC2E4E2-A4A3-401B-B936-C665F8A02749}"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3"/>
              <c:layout>
                <c:manualLayout>
                  <c:x val="-1.215036626441459E-2"/>
                  <c:y val="-9.3094841974464965E-2"/>
                </c:manualLayout>
              </c:layout>
              <c:tx>
                <c:rich>
                  <a:bodyPr/>
                  <a:lstStyle/>
                  <a:p>
                    <a:fld id="{44338066-0CA5-4250-BE42-2CB3C386A17F}"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4"/>
              <c:layout>
                <c:manualLayout>
                  <c:x val="4.0368875651601341E-2"/>
                  <c:y val="-2.5938252157677033E-3"/>
                </c:manualLayout>
              </c:layout>
              <c:tx>
                <c:rich>
                  <a:bodyPr/>
                  <a:lstStyle/>
                  <a:p>
                    <a:fld id="{CE8A031F-EA0A-43BC-A5DD-05A8E6D29E27}"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dLbl>
              <c:idx val="15"/>
              <c:layout>
                <c:manualLayout>
                  <c:x val="-4.958442887201979E-2"/>
                  <c:y val="-0.12009255842389059"/>
                </c:manualLayout>
              </c:layout>
              <c:tx>
                <c:rich>
                  <a:bodyPr/>
                  <a:lstStyle/>
                  <a:p>
                    <a:fld id="{C86AAAAB-8153-4E14-8487-8A823616E4D2}" type="CELLRANGE">
                      <a:rPr lang="en-US"/>
                      <a:pPr/>
                      <a:t>[CELLRANGE]</a:t>
                    </a:fld>
                    <a:endParaRPr lang="en-AU"/>
                  </a:p>
                </c:rich>
              </c:tx>
              <c:dLblPos val="r"/>
              <c:showLegendKey val="0"/>
              <c:showVal val="0"/>
              <c:showCatName val="0"/>
              <c:showSerName val="0"/>
              <c:showPercent val="0"/>
              <c:showBubbleSize val="0"/>
              <c:separator> : </c:separator>
              <c:extLst>
                <c:ext xmlns:c15="http://schemas.microsoft.com/office/drawing/2012/chart" uri="{CE6537A1-D6FC-4f65-9D91-7224C49458BB}">
                  <c15:dlblFieldTable/>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r"/>
            <c:showLegendKey val="0"/>
            <c:showVal val="0"/>
            <c:showCatName val="0"/>
            <c:showSerName val="0"/>
            <c:showPercent val="0"/>
            <c:showBubbleSize val="0"/>
            <c:separator> :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'Cost Curve'!$C$2:$C$17</c:f>
              <c:numCache>
                <c:formatCode>General</c:formatCode>
                <c:ptCount val="16"/>
                <c:pt idx="0" formatCode="0">
                  <c:v>172</c:v>
                </c:pt>
                <c:pt idx="1">
                  <c:v>159</c:v>
                </c:pt>
                <c:pt idx="2" formatCode="0">
                  <c:v>111</c:v>
                </c:pt>
                <c:pt idx="3" formatCode="0">
                  <c:v>93</c:v>
                </c:pt>
                <c:pt idx="4" formatCode="0">
                  <c:v>93</c:v>
                </c:pt>
                <c:pt idx="5" formatCode="0">
                  <c:v>61.5</c:v>
                </c:pt>
                <c:pt idx="6" formatCode="0">
                  <c:v>20</c:v>
                </c:pt>
                <c:pt idx="7" formatCode="0">
                  <c:v>25</c:v>
                </c:pt>
                <c:pt idx="8" formatCode="0">
                  <c:v>20</c:v>
                </c:pt>
                <c:pt idx="9" formatCode="0">
                  <c:v>78</c:v>
                </c:pt>
                <c:pt idx="10" formatCode="0">
                  <c:v>78</c:v>
                </c:pt>
                <c:pt idx="11" formatCode="0">
                  <c:v>78</c:v>
                </c:pt>
                <c:pt idx="12" formatCode="0">
                  <c:v>78</c:v>
                </c:pt>
                <c:pt idx="13" formatCode="0">
                  <c:v>22</c:v>
                </c:pt>
                <c:pt idx="14" formatCode="0">
                  <c:v>78</c:v>
                </c:pt>
                <c:pt idx="15" formatCode="0">
                  <c:v>180</c:v>
                </c:pt>
              </c:numCache>
            </c:numRef>
          </c:xVal>
          <c:yVal>
            <c:numRef>
              <c:f>'Cost Curve'!$D$2:$D$17</c:f>
              <c:numCache>
                <c:formatCode>0.0</c:formatCode>
                <c:ptCount val="16"/>
                <c:pt idx="0">
                  <c:v>0.7</c:v>
                </c:pt>
                <c:pt idx="1">
                  <c:v>1.4</c:v>
                </c:pt>
                <c:pt idx="2">
                  <c:v>1.6</c:v>
                </c:pt>
                <c:pt idx="3">
                  <c:v>1.8</c:v>
                </c:pt>
                <c:pt idx="4">
                  <c:v>2.5</c:v>
                </c:pt>
                <c:pt idx="5">
                  <c:v>2.6</c:v>
                </c:pt>
                <c:pt idx="6">
                  <c:v>5</c:v>
                </c:pt>
                <c:pt idx="7">
                  <c:v>5.3</c:v>
                </c:pt>
                <c:pt idx="8">
                  <c:v>5.5</c:v>
                </c:pt>
                <c:pt idx="9">
                  <c:v>6.1</c:v>
                </c:pt>
                <c:pt idx="10">
                  <c:v>7.3</c:v>
                </c:pt>
                <c:pt idx="11">
                  <c:v>7</c:v>
                </c:pt>
                <c:pt idx="12">
                  <c:v>7.7</c:v>
                </c:pt>
                <c:pt idx="13">
                  <c:v>8</c:v>
                </c:pt>
                <c:pt idx="14">
                  <c:v>8.3000000000000007</c:v>
                </c:pt>
                <c:pt idx="15">
                  <c:v>2</c:v>
                </c:pt>
              </c:numCache>
            </c:numRef>
          </c:yVal>
          <c:bubbleSize>
            <c:numRef>
              <c:f>'Cost Curve'!$E$2:$E$17</c:f>
              <c:numCache>
                <c:formatCode>0.00</c:formatCode>
                <c:ptCount val="1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numCache>
            </c:numRef>
          </c:bubbleSize>
          <c:bubble3D val="0"/>
          <c:extLst>
            <c:ext xmlns:c15="http://schemas.microsoft.com/office/drawing/2012/chart" uri="{02D57815-91ED-43cb-92C2-25804820EDAC}">
              <c15:datalabelsRange>
                <c15:f>'Cost Curve'!$B$52:$B$67</c15:f>
                <c15:dlblRangeCache>
                  <c:ptCount val="16"/>
                  <c:pt idx="0">
                    <c:v>Synthetic Fuels (domestic) ($62b)</c:v>
                  </c:pt>
                  <c:pt idx="1">
                    <c:v>Residential Heat ($8b)</c:v>
                  </c:pt>
                  <c:pt idx="2">
                    <c:v>Grid Reliability ($1b)</c:v>
                  </c:pt>
                  <c:pt idx="3">
                    <c:v>Grid Stability ($1b)</c:v>
                  </c:pt>
                  <c:pt idx="4">
                    <c:v>Hydrogen Export 2025 ($2b)</c:v>
                  </c:pt>
                  <c:pt idx="5">
                    <c:v>Industrial Feedstocks ($23b)</c:v>
                  </c:pt>
                  <c:pt idx="6">
                    <c:v>Remote area power systems ($1b)</c:v>
                  </c:pt>
                  <c:pt idx="7">
                    <c:v>Trucks ($3b)</c:v>
                  </c:pt>
                  <c:pt idx="8">
                    <c:v>Buses ($1b)</c:v>
                  </c:pt>
                  <c:pt idx="9">
                    <c:v>Petrochemical ($18b)</c:v>
                  </c:pt>
                  <c:pt idx="10">
                    <c:v>Methanol ($0b)</c:v>
                  </c:pt>
                  <c:pt idx="11">
                    <c:v>Food ($1b)</c:v>
                  </c:pt>
                  <c:pt idx="12">
                    <c:v>Chemicals ($2b)</c:v>
                  </c:pt>
                  <c:pt idx="13">
                    <c:v>Light Duty Vehicles ($34b)</c:v>
                  </c:pt>
                  <c:pt idx="14">
                    <c:v>Ammonia ($2b)</c:v>
                  </c:pt>
                  <c:pt idx="15">
                    <c:v>Hydrogen Export 2030 ($6b)</c:v>
                  </c:pt>
                </c15:dlblRangeCache>
              </c15:datalabelsRange>
            </c:ext>
          </c:extLst>
        </c:ser>
        <c:dLbls>
          <c:dLblPos val="ctr"/>
          <c:showLegendKey val="0"/>
          <c:showVal val="1"/>
          <c:showCatName val="0"/>
          <c:showSerName val="0"/>
          <c:showPercent val="0"/>
          <c:showBubbleSize val="0"/>
        </c:dLbls>
        <c:bubbleScale val="75"/>
        <c:showNegBubbles val="0"/>
        <c:axId val="440088128"/>
        <c:axId val="440085776"/>
      </c:bubbleChart>
      <c:valAx>
        <c:axId val="440088128"/>
        <c:scaling>
          <c:orientation val="minMax"/>
          <c:max val="183"/>
          <c:min val="0"/>
        </c:scaling>
        <c:delete val="1"/>
        <c:axPos val="b"/>
        <c:majorGridlines>
          <c:spPr>
            <a:ln w="9525" cap="flat" cmpd="sng" algn="ctr">
              <a:noFill/>
              <a:round/>
            </a:ln>
            <a:effectLst/>
          </c:spPr>
        </c:majorGridlines>
        <c:numFmt formatCode="0" sourceLinked="1"/>
        <c:majorTickMark val="none"/>
        <c:minorTickMark val="none"/>
        <c:tickLblPos val="nextTo"/>
        <c:crossAx val="440085776"/>
        <c:crosses val="autoZero"/>
        <c:crossBetween val="midCat"/>
      </c:valAx>
      <c:valAx>
        <c:axId val="440085776"/>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bg2">
                    <a:lumMod val="75000"/>
                  </a:schemeClr>
                </a:solidFill>
                <a:latin typeface="+mn-lt"/>
                <a:ea typeface="+mn-ea"/>
                <a:cs typeface="+mn-cs"/>
              </a:defRPr>
            </a:pPr>
            <a:endParaRPr lang="en-US"/>
          </a:p>
        </c:txPr>
        <c:crossAx val="440088128"/>
        <c:crosses val="autoZero"/>
        <c:crossBetween val="midCat"/>
        <c:min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H2 Liquefaction cost</a:t>
            </a:r>
            <a:r>
              <a:rPr lang="en-AU" baseline="0"/>
              <a:t> reductions ($/kg)</a:t>
            </a:r>
            <a:endParaRPr lang="en-AU"/>
          </a:p>
        </c:rich>
      </c:tx>
      <c:layout/>
      <c:overlay val="0"/>
      <c:spPr>
        <a:noFill/>
        <a:ln>
          <a:noFill/>
        </a:ln>
        <a:effectLst/>
      </c:spPr>
    </c:title>
    <c:autoTitleDeleted val="0"/>
    <c:plotArea>
      <c:layout/>
      <c:barChart>
        <c:barDir val="col"/>
        <c:grouping val="stacked"/>
        <c:varyColors val="0"/>
        <c:ser>
          <c:idx val="0"/>
          <c:order val="0"/>
          <c:tx>
            <c:strRef>
              <c:f>'Dashboard H2-liq'!$T$52</c:f>
              <c:strCache>
                <c:ptCount val="1"/>
                <c:pt idx="0">
                  <c:v>Flow</c:v>
                </c:pt>
              </c:strCache>
            </c:strRef>
          </c:tx>
          <c:spPr>
            <a:noFill/>
            <a:ln>
              <a:noFill/>
            </a:ln>
            <a:effectLst/>
          </c:spPr>
          <c:invertIfNegative val="0"/>
          <c:dPt>
            <c:idx val="5"/>
            <c:invertIfNegative val="0"/>
            <c:bubble3D val="0"/>
            <c:extLst xmlns:c16r2="http://schemas.microsoft.com/office/drawing/2015/06/chart">
              <c:ext xmlns:c16="http://schemas.microsoft.com/office/drawing/2014/chart" uri="{C3380CC4-5D6E-409C-BE32-E72D297353CC}">
                <c16:uniqueId val="{00000001-7E64-4D8C-B5F1-C04E07C8443B}"/>
              </c:ext>
            </c:extLst>
          </c:dPt>
          <c:dPt>
            <c:idx val="6"/>
            <c:invertIfNegative val="0"/>
            <c:bubble3D val="0"/>
            <c:spPr>
              <a:solidFill>
                <a:srgbClr val="00313C"/>
              </a:solidFill>
              <a:ln>
                <a:noFill/>
              </a:ln>
              <a:effectLst/>
            </c:spPr>
            <c:extLst xmlns:c16r2="http://schemas.microsoft.com/office/drawing/2015/06/chart">
              <c:ext xmlns:c16="http://schemas.microsoft.com/office/drawing/2014/chart" uri="{C3380CC4-5D6E-409C-BE32-E72D297353CC}">
                <c16:uniqueId val="{00000001-1A86-4BA3-BBCE-8734E585E98B}"/>
              </c:ext>
            </c:extLst>
          </c:dPt>
          <c:dLbls>
            <c:dLbl>
              <c:idx val="5"/>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E64-4D8C-B5F1-C04E07C8443B}"/>
                </c:ext>
                <c:ext xmlns:c15="http://schemas.microsoft.com/office/drawing/2012/chart" uri="{CE6537A1-D6FC-4f65-9D91-7224C49458BB}">
                  <c15:layout/>
                </c:ext>
              </c:extLst>
            </c:dLbl>
            <c:dLbl>
              <c:idx val="6"/>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A86-4BA3-BBCE-8734E585E98B}"/>
                </c:ext>
                <c:ext xmlns:c15="http://schemas.microsoft.com/office/drawing/2012/chart" uri="{CE6537A1-D6FC-4f65-9D91-7224C49458BB}">
                  <c15:layout/>
                </c:ext>
              </c:extLst>
            </c:dLbl>
            <c:numFmt formatCode="_(&quot;$&quot;* #,##0.00_);_(&quot;$&quot;* \(#,##0.00\);_(&quot;$&quot;* &quot;-&quot;??_);_(@_)"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'Dashboard H2-liq'!$S$53:$S$59</c:f>
              <c:strCache>
                <c:ptCount val="7"/>
                <c:pt idx="0">
                  <c:v>Base Case</c:v>
                </c:pt>
                <c:pt idx="1">
                  <c:v>Price of Electricity</c:v>
                </c:pt>
                <c:pt idx="2">
                  <c:v>Capacity Factor</c:v>
                </c:pt>
                <c:pt idx="3">
                  <c:v>Electricity Usage</c:v>
                </c:pt>
                <c:pt idx="4">
                  <c:v>Plant Size</c:v>
                </c:pt>
                <c:pt idx="5">
                  <c:v>Other</c:v>
                </c:pt>
                <c:pt idx="6">
                  <c:v>Best Case</c:v>
                </c:pt>
              </c:strCache>
            </c:strRef>
          </c:cat>
          <c:val>
            <c:numRef>
              <c:f>'Dashboard H2-liq'!$T$53:$T$59</c:f>
              <c:numCache>
                <c:formatCode>0.00</c:formatCode>
                <c:ptCount val="7"/>
                <c:pt idx="1">
                  <c:v>4.7829001603910859</c:v>
                </c:pt>
                <c:pt idx="2">
                  <c:v>4.4486044960135045</c:v>
                </c:pt>
                <c:pt idx="3">
                  <c:v>4.4017259831177995</c:v>
                </c:pt>
                <c:pt idx="4">
                  <c:v>3.3906144095543094</c:v>
                </c:pt>
                <c:pt idx="5">
                  <c:v>1.7645893680382307</c:v>
                </c:pt>
                <c:pt idx="6">
                  <c:v>1.7645893680382307</c:v>
                </c:pt>
              </c:numCache>
            </c:numRef>
          </c:val>
          <c:extLst xmlns:c16r2="http://schemas.microsoft.com/office/drawing/2015/06/chart">
            <c:ext xmlns:c16="http://schemas.microsoft.com/office/drawing/2014/chart" uri="{C3380CC4-5D6E-409C-BE32-E72D297353CC}">
              <c16:uniqueId val="{00000002-1A86-4BA3-BBCE-8734E585E98B}"/>
            </c:ext>
          </c:extLst>
        </c:ser>
        <c:ser>
          <c:idx val="1"/>
          <c:order val="1"/>
          <c:tx>
            <c:strRef>
              <c:f>'Dashboard H2-liq'!$U$52</c:f>
              <c:strCache>
                <c:ptCount val="1"/>
                <c:pt idx="0">
                  <c:v>Fall</c:v>
                </c:pt>
              </c:strCache>
            </c:strRef>
          </c:tx>
          <c:spPr>
            <a:solidFill>
              <a:srgbClr val="00A9CE"/>
            </a:solidFill>
            <a:ln>
              <a:noFill/>
            </a:ln>
            <a:effectLst/>
          </c:spPr>
          <c:invertIfNegative val="0"/>
          <c:dLbls>
            <c:dLbl>
              <c:idx val="0"/>
              <c:tx>
                <c:rich>
                  <a:bodyPr/>
                  <a:lstStyle/>
                  <a:p>
                    <a:endParaRPr lang="en-US"/>
                  </a:p>
                </c:rich>
              </c:tx>
              <c:dLblPos val="inEnd"/>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3-1A86-4BA3-BBCE-8734E585E98B}"/>
                </c:ext>
                <c:ext xmlns:c15="http://schemas.microsoft.com/office/drawing/2012/chart" uri="{CE6537A1-D6FC-4f65-9D91-7224C49458BB}"/>
              </c:extLst>
            </c:dLbl>
            <c:dLbl>
              <c:idx val="1"/>
              <c:layout>
                <c:manualLayout>
                  <c:x val="-3.303790581631407E-17"/>
                  <c:y val="3.5260959778676312E-2"/>
                </c:manualLayout>
              </c:layout>
              <c:tx>
                <c:rich>
                  <a:bodyPr/>
                  <a:lstStyle/>
                  <a:p>
                    <a:fld id="{FCBBF7DB-C0DC-482B-B23D-3CEC53AC1EBD}" type="CELLRANGE">
                      <a:rPr lang="en-US" baseline="0"/>
                      <a:pPr/>
                      <a:t>[CELLRANGE]</a:t>
                    </a:fld>
                    <a:r>
                      <a:rPr lang="en-US" baseline="0"/>
                      <a:t> </a:t>
                    </a:r>
                    <a:fld id="{8C73E79F-1B75-4A03-998F-3BAAE28A4429}" type="VALUE">
                      <a:rPr lang="en-US" baseline="0"/>
                      <a:pPr/>
                      <a:t>[VALUE]</a:t>
                    </a:fld>
                    <a:endParaRPr lang="en-US" baseline="0"/>
                  </a:p>
                </c:rich>
              </c:tx>
              <c:dLblPos val="ctr"/>
              <c:showLegendKey val="0"/>
              <c:showVal val="1"/>
              <c:showCatName val="0"/>
              <c:showSerName val="0"/>
              <c:showPercent val="0"/>
              <c:showBubbleSize val="0"/>
              <c:separator> </c:separator>
              <c:extLst>
                <c:ext xmlns:c15="http://schemas.microsoft.com/office/drawing/2012/chart" uri="{CE6537A1-D6FC-4f65-9D91-7224C49458BB}">
                  <c15:layout/>
                  <c15:dlblFieldTable/>
                  <c15:showDataLabelsRange val="1"/>
                </c:ext>
              </c:extLst>
            </c:dLbl>
            <c:dLbl>
              <c:idx val="2"/>
              <c:layout>
                <c:manualLayout>
                  <c:x val="0"/>
                  <c:y val="3.8601564162587781E-2"/>
                </c:manualLayout>
              </c:layout>
              <c:tx>
                <c:rich>
                  <a:bodyPr/>
                  <a:lstStyle/>
                  <a:p>
                    <a:fld id="{5557126E-CE18-4D7B-B926-A7696C126B6B}" type="CELLRANGE">
                      <a:rPr lang="en-US" baseline="0"/>
                      <a:pPr/>
                      <a:t>[CELLRANGE]</a:t>
                    </a:fld>
                    <a:r>
                      <a:rPr lang="en-US" baseline="0"/>
                      <a:t> </a:t>
                    </a:r>
                    <a:fld id="{8B58FDFC-005E-412E-9486-14B7D16A38F4}" type="VALUE">
                      <a:rPr lang="en-US" baseline="0"/>
                      <a:pPr/>
                      <a:t>[VALUE]</a:t>
                    </a:fld>
                    <a:endParaRPr lang="en-US" baseline="0"/>
                  </a:p>
                </c:rich>
              </c:tx>
              <c:dLblPos val="ctr"/>
              <c:showLegendKey val="0"/>
              <c:showVal val="1"/>
              <c:showCatName val="0"/>
              <c:showSerName val="0"/>
              <c:showPercent val="0"/>
              <c:showBubbleSize val="0"/>
              <c:separator> </c:separator>
              <c:extLst>
                <c:ext xmlns:c15="http://schemas.microsoft.com/office/drawing/2012/chart" uri="{CE6537A1-D6FC-4f65-9D91-7224C49458BB}">
                  <c15:layout/>
                  <c15:dlblFieldTable/>
                  <c15:showDataLabelsRange val="1"/>
                </c:ext>
              </c:extLst>
            </c:dLbl>
            <c:dLbl>
              <c:idx val="3"/>
              <c:layout/>
              <c:tx>
                <c:rich>
                  <a:bodyPr/>
                  <a:lstStyle/>
                  <a:p>
                    <a:fld id="{0075CF84-97B7-4BCF-BB9F-40ADC3A2076F}" type="CELLRANGE">
                      <a:rPr lang="en-US"/>
                      <a:pPr/>
                      <a:t>[CELLRANGE]</a:t>
                    </a:fld>
                    <a:r>
                      <a:rPr lang="en-US" baseline="0"/>
                      <a:t> </a:t>
                    </a:r>
                    <a:fld id="{F6831894-8512-4939-BD16-473D4EB7611A}" type="VALUE">
                      <a:rPr lang="en-US" baseline="0"/>
                      <a:pPr/>
                      <a:t>[VALUE]</a:t>
                    </a:fld>
                    <a:endParaRPr lang="en-US" baseline="0"/>
                  </a:p>
                </c:rich>
              </c:tx>
              <c:dLblPos val="inEnd"/>
              <c:showLegendKey val="0"/>
              <c:showVal val="1"/>
              <c:showCatName val="0"/>
              <c:showSerName val="0"/>
              <c:showPercent val="0"/>
              <c:showBubbleSize val="0"/>
              <c:separator> </c:separator>
              <c:extLst>
                <c:ext xmlns:c15="http://schemas.microsoft.com/office/drawing/2012/chart" uri="{CE6537A1-D6FC-4f65-9D91-7224C49458BB}">
                  <c15:layout/>
                  <c15:dlblFieldTable/>
                  <c15:xForSave val="1"/>
                  <c15:showDataLabelsRange val="1"/>
                </c:ext>
              </c:extLst>
            </c:dLbl>
            <c:dLbl>
              <c:idx val="4"/>
              <c:layout>
                <c:manualLayout>
                  <c:x val="-1.3215162326525628E-16"/>
                  <c:y val="9.166099170036178E-2"/>
                </c:manualLayout>
              </c:layout>
              <c:tx>
                <c:rich>
                  <a:bodyPr rot="0" spcFirstLastPara="1" vertOverflow="ellipsis" vert="horz" wrap="square" lIns="38100" tIns="19050" rIns="38100" bIns="19050" anchor="ctr" anchorCtr="1">
                    <a:noAutofit/>
                  </a:bodyPr>
                  <a:lstStyle/>
                  <a:p>
                    <a:pPr>
                      <a:defRPr sz="900" b="0" i="0" u="none" strike="noStrike" kern="1200" baseline="0">
                        <a:solidFill>
                          <a:sysClr val="windowText" lastClr="000000"/>
                        </a:solidFill>
                        <a:latin typeface="+mn-lt"/>
                        <a:ea typeface="+mn-ea"/>
                        <a:cs typeface="+mn-cs"/>
                      </a:defRPr>
                    </a:pPr>
                    <a:fld id="{E63E2396-758E-4DAF-9D3D-6DEB0A0B825C}" type="CELLRANGE">
                      <a:rPr lang="en-US" baseline="0"/>
                      <a:pPr>
                        <a:defRPr sz="900" b="0" i="0" u="none" strike="noStrike" kern="1200" baseline="0">
                          <a:solidFill>
                            <a:sysClr val="windowText" lastClr="000000"/>
                          </a:solidFill>
                          <a:latin typeface="+mn-lt"/>
                          <a:ea typeface="+mn-ea"/>
                          <a:cs typeface="+mn-cs"/>
                        </a:defRPr>
                      </a:pPr>
                      <a:t>[CELLRANGE]</a:t>
                    </a:fld>
                    <a:r>
                      <a:rPr lang="en-US" baseline="0"/>
                      <a:t> </a:t>
                    </a:r>
                    <a:fld id="{8273190B-163C-4E6C-8B1A-AD6F72B3448D}" type="VALUE">
                      <a:rPr lang="en-US" baseline="0"/>
                      <a:pPr>
                        <a:defRPr sz="900" b="0" i="0" u="none" strike="noStrike" kern="1200" baseline="0">
                          <a:solidFill>
                            <a:sysClr val="windowText" lastClr="000000"/>
                          </a:solidFill>
                          <a:latin typeface="+mn-lt"/>
                          <a:ea typeface="+mn-ea"/>
                          <a:cs typeface="+mn-cs"/>
                        </a:defRPr>
                      </a:pPr>
                      <a:t>[VALUE]</a:t>
                    </a:fld>
                    <a:endParaRPr lang="en-US" baseline="0"/>
                  </a:p>
                </c:rich>
              </c:tx>
              <c:numFmt formatCode="_(&quot;$&quot;* #,##0.00_);_(&quot;$&quot;* \(#,##0.00\);_(&quot;$&quot;* &quot;-&quot;??_);_(@_)" sourceLinked="0"/>
              <c:spPr>
                <a:no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15:dlblFieldTable/>
                  <c15:showDataLabelsRange val="1"/>
                </c:ext>
              </c:extLst>
            </c:dLbl>
            <c:dLbl>
              <c:idx val="5"/>
              <c:layout>
                <c:manualLayout>
                  <c:x val="-1.3584531055726858E-16"/>
                  <c:y val="0.13388788356846895"/>
                </c:manualLayout>
              </c:layout>
              <c:tx>
                <c:rich>
                  <a:bodyPr/>
                  <a:lstStyle/>
                  <a:p>
                    <a:fld id="{9222A142-6789-43B6-96E4-7CA204ECBEF9}" type="CELLRANGE">
                      <a:rPr lang="en-US" baseline="0"/>
                      <a:pPr/>
                      <a:t>[CELLRANGE]</a:t>
                    </a:fld>
                    <a:r>
                      <a:rPr lang="en-US" baseline="0"/>
                      <a:t> </a:t>
                    </a:r>
                    <a:fld id="{FFDBD74D-F9D1-4950-A59A-6B3A86B9A96B}" type="VALUE">
                      <a:rPr lang="en-US" baseline="0"/>
                      <a:pPr/>
                      <a:t>[VALUE]</a:t>
                    </a:fld>
                    <a:endParaRPr lang="en-US" baseline="0"/>
                  </a:p>
                </c:rich>
              </c:tx>
              <c:dLblPos val="ctr"/>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8-1A86-4BA3-BBCE-8734E585E98B}"/>
                </c:ext>
                <c:ext xmlns:c15="http://schemas.microsoft.com/office/drawing/2012/chart" uri="{CE6537A1-D6FC-4f65-9D91-7224C49458BB}">
                  <c15:layout/>
                  <c15:dlblFieldTable/>
                  <c15:showDataLabelsRange val="1"/>
                </c:ext>
              </c:extLst>
            </c:dLbl>
            <c:dLbl>
              <c:idx val="6"/>
              <c:tx>
                <c:rich>
                  <a:bodyPr/>
                  <a:lstStyle/>
                  <a:p>
                    <a:endParaRPr lang="en-US"/>
                  </a:p>
                </c:rich>
              </c:tx>
              <c:dLblPos val="inEnd"/>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9-1A86-4BA3-BBCE-8734E585E98B}"/>
                </c:ext>
                <c:ext xmlns:c15="http://schemas.microsoft.com/office/drawing/2012/chart" uri="{CE6537A1-D6FC-4f65-9D91-7224C49458BB}"/>
              </c:extLst>
            </c:dLbl>
            <c:numFmt formatCode="_(&quot;$&quot;* #,##0.00_);_(&quot;$&quot;* \(#,##0.00\);_(&quot;$&quot;* &quot;-&quot;??_);_(@_)"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layout/>
                <c15:showDataLabelsRange val="1"/>
                <c15:showLeaderLines val="0"/>
              </c:ext>
            </c:extLst>
          </c:dLbls>
          <c:cat>
            <c:strRef>
              <c:f>'Dashboard H2-liq'!$S$53:$S$59</c:f>
              <c:strCache>
                <c:ptCount val="7"/>
                <c:pt idx="0">
                  <c:v>Base Case</c:v>
                </c:pt>
                <c:pt idx="1">
                  <c:v>Price of Electricity</c:v>
                </c:pt>
                <c:pt idx="2">
                  <c:v>Capacity Factor</c:v>
                </c:pt>
                <c:pt idx="3">
                  <c:v>Electricity Usage</c:v>
                </c:pt>
                <c:pt idx="4">
                  <c:v>Plant Size</c:v>
                </c:pt>
                <c:pt idx="5">
                  <c:v>Other</c:v>
                </c:pt>
                <c:pt idx="6">
                  <c:v>Best Case</c:v>
                </c:pt>
              </c:strCache>
            </c:strRef>
          </c:cat>
          <c:val>
            <c:numRef>
              <c:f>'Dashboard H2-liq'!$U$53:$U$59</c:f>
              <c:numCache>
                <c:formatCode>0.00</c:formatCode>
                <c:ptCount val="7"/>
                <c:pt idx="1">
                  <c:v>0.18099999999999827</c:v>
                </c:pt>
                <c:pt idx="2">
                  <c:v>0.3342956643775814</c:v>
                </c:pt>
                <c:pt idx="3">
                  <c:v>4.6878512895704993E-2</c:v>
                </c:pt>
                <c:pt idx="4">
                  <c:v>1.0111115735634901</c:v>
                </c:pt>
                <c:pt idx="5">
                  <c:v>1.6260250415160786</c:v>
                </c:pt>
              </c:numCache>
            </c:numRef>
          </c:val>
          <c:extLst xmlns:c16r2="http://schemas.microsoft.com/office/drawing/2015/06/chart">
            <c:ext xmlns:c16="http://schemas.microsoft.com/office/drawing/2014/chart" uri="{C3380CC4-5D6E-409C-BE32-E72D297353CC}">
              <c16:uniqueId val="{0000000A-1A86-4BA3-BBCE-8734E585E98B}"/>
            </c:ext>
            <c:ext xmlns:c15="http://schemas.microsoft.com/office/drawing/2012/chart" uri="{02D57815-91ED-43cb-92C2-25804820EDAC}">
              <c15:datalabelsRange>
                <c15:f>'Dashboard AE'!$Y$52:$Y$58</c15:f>
                <c15:dlblRangeCache>
                  <c:ptCount val="7"/>
                  <c:pt idx="1">
                    <c:v>-</c:v>
                  </c:pt>
                  <c:pt idx="2">
                    <c:v>-</c:v>
                  </c:pt>
                  <c:pt idx="3">
                    <c:v>-</c:v>
                  </c:pt>
                  <c:pt idx="4">
                    <c:v>-</c:v>
                  </c:pt>
                  <c:pt idx="5">
                    <c:v>-</c:v>
                  </c:pt>
                </c15:dlblRangeCache>
              </c15:datalabelsRange>
            </c:ext>
          </c:extLst>
        </c:ser>
        <c:ser>
          <c:idx val="2"/>
          <c:order val="2"/>
          <c:tx>
            <c:strRef>
              <c:f>'Dashboard H2-liq'!$V$52</c:f>
              <c:strCache>
                <c:ptCount val="1"/>
                <c:pt idx="0">
                  <c:v>Rise</c:v>
                </c:pt>
              </c:strCache>
            </c:strRef>
          </c:tx>
          <c:spPr>
            <a:solidFill>
              <a:srgbClr val="00313C"/>
            </a:solidFill>
            <a:ln>
              <a:noFill/>
            </a:ln>
            <a:effectLst/>
          </c:spPr>
          <c:invertIfNegative val="0"/>
          <c:dLbls>
            <c:dLbl>
              <c:idx val="0"/>
              <c:layout/>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C-1A86-4BA3-BBCE-8734E585E98B}"/>
                </c:ext>
                <c:ext xmlns:c15="http://schemas.microsoft.com/office/drawing/2012/chart" uri="{CE6537A1-D6FC-4f65-9D91-7224C49458BB}">
                  <c15:layout/>
                </c:ext>
              </c:extLst>
            </c:dLbl>
            <c:dLbl>
              <c:idx val="1"/>
              <c:delete val="1"/>
              <c:extLst xmlns:c16r2="http://schemas.microsoft.com/office/drawing/2015/06/chart">
                <c:ext xmlns:c16="http://schemas.microsoft.com/office/drawing/2014/chart" uri="{C3380CC4-5D6E-409C-BE32-E72D297353CC}">
                  <c16:uniqueId val="{0000000D-1A86-4BA3-BBCE-8734E585E98B}"/>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E-1A86-4BA3-BBCE-8734E585E98B}"/>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0F-1A86-4BA3-BBCE-8734E585E98B}"/>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10-1A86-4BA3-BBCE-8734E585E98B}"/>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11-1A86-4BA3-BBCE-8734E585E98B}"/>
                </c:ext>
                <c:ext xmlns:c15="http://schemas.microsoft.com/office/drawing/2012/chart" uri="{CE6537A1-D6FC-4f65-9D91-7224C49458BB}"/>
              </c:extLst>
            </c:dLbl>
            <c:numFmt formatCode="_(&quot;$&quot;* #,##0.00_);_(&quot;$&quot;* \(#,##0.00\);_(&quot;$&quot;* &quot;-&quot;??_);_(@_)"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DataLabelsRange val="1"/>
                <c15:showLeaderLines val="0"/>
              </c:ext>
            </c:extLst>
          </c:dLbls>
          <c:cat>
            <c:strRef>
              <c:f>'Dashboard H2-liq'!$S$53:$S$59</c:f>
              <c:strCache>
                <c:ptCount val="7"/>
                <c:pt idx="0">
                  <c:v>Base Case</c:v>
                </c:pt>
                <c:pt idx="1">
                  <c:v>Price of Electricity</c:v>
                </c:pt>
                <c:pt idx="2">
                  <c:v>Capacity Factor</c:v>
                </c:pt>
                <c:pt idx="3">
                  <c:v>Electricity Usage</c:v>
                </c:pt>
                <c:pt idx="4">
                  <c:v>Plant Size</c:v>
                </c:pt>
                <c:pt idx="5">
                  <c:v>Other</c:v>
                </c:pt>
                <c:pt idx="6">
                  <c:v>Best Case</c:v>
                </c:pt>
              </c:strCache>
            </c:strRef>
          </c:cat>
          <c:val>
            <c:numRef>
              <c:f>'Dashboard H2-liq'!$V$53:$V$59</c:f>
              <c:numCache>
                <c:formatCode>0.00</c:formatCode>
                <c:ptCount val="7"/>
                <c:pt idx="0">
                  <c:v>4.9639001603910842</c:v>
                </c:pt>
                <c:pt idx="1">
                  <c:v>0</c:v>
                </c:pt>
                <c:pt idx="2">
                  <c:v>0</c:v>
                </c:pt>
                <c:pt idx="3">
                  <c:v>0</c:v>
                </c:pt>
                <c:pt idx="4">
                  <c:v>0</c:v>
                </c:pt>
                <c:pt idx="5">
                  <c:v>0</c:v>
                </c:pt>
              </c:numCache>
            </c:numRef>
          </c:val>
          <c:extLst xmlns:c16r2="http://schemas.microsoft.com/office/drawing/2015/06/chart">
            <c:ext xmlns:c16="http://schemas.microsoft.com/office/drawing/2014/chart" uri="{C3380CC4-5D6E-409C-BE32-E72D297353CC}">
              <c16:uniqueId val="{00000013-1A86-4BA3-BBCE-8734E585E98B}"/>
            </c:ext>
          </c:extLst>
        </c:ser>
        <c:dLbls>
          <c:showLegendKey val="0"/>
          <c:showVal val="0"/>
          <c:showCatName val="0"/>
          <c:showSerName val="0"/>
          <c:showPercent val="0"/>
          <c:showBubbleSize val="0"/>
        </c:dLbls>
        <c:gapWidth val="0"/>
        <c:overlap val="100"/>
        <c:axId val="438898624"/>
        <c:axId val="438897448"/>
      </c:barChart>
      <c:catAx>
        <c:axId val="438898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8897448"/>
        <c:crosses val="autoZero"/>
        <c:auto val="1"/>
        <c:lblAlgn val="ctr"/>
        <c:lblOffset val="100"/>
        <c:noMultiLvlLbl val="0"/>
      </c:catAx>
      <c:valAx>
        <c:axId val="438897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889862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 Id="rId4" Type="http://schemas.openxmlformats.org/officeDocument/2006/relationships/image" Target="../media/image7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72004A-6833-4A8C-83D5-040F6C960C6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AU"/>
        </a:p>
      </dgm:t>
    </dgm:pt>
    <dgm:pt modelId="{585E753C-E15C-417A-9523-D8AD70E89AE0}">
      <dgm:prSet phldrT="[Text]"/>
      <dgm:spPr>
        <a:ln>
          <a:noFill/>
        </a:ln>
        <a:effectLst>
          <a:outerShdw blurRad="44450" dist="27940" dir="5400000" algn="ctr">
            <a:srgbClr val="000000">
              <a:alpha val="32000"/>
            </a:srgbClr>
          </a:outerShdw>
        </a:effectLst>
      </dgm:spPr>
      <dgm:t>
        <a:bodyPr/>
        <a:lstStyle/>
        <a:p>
          <a:r>
            <a:rPr lang="en-AU" smtClean="0"/>
            <a:t>Support Ausralia’s National Hydrogen Strategy</a:t>
          </a:r>
          <a:endParaRPr lang="en-AU" dirty="0"/>
        </a:p>
      </dgm:t>
    </dgm:pt>
    <dgm:pt modelId="{F06E1246-966D-46CE-9517-8DF9ACF0D8CB}" type="parTrans" cxnId="{6BBA3804-0C45-4EA7-B466-7D30F5BE7CF3}">
      <dgm:prSet/>
      <dgm:spPr/>
      <dgm:t>
        <a:bodyPr/>
        <a:lstStyle/>
        <a:p>
          <a:endParaRPr lang="en-AU"/>
        </a:p>
      </dgm:t>
    </dgm:pt>
    <dgm:pt modelId="{BEBF131D-0D58-4BD1-9CE8-B6D1244DA610}" type="sibTrans" cxnId="{6BBA3804-0C45-4EA7-B466-7D30F5BE7CF3}">
      <dgm:prSet/>
      <dgm:spPr>
        <a:ln>
          <a:solidFill>
            <a:schemeClr val="bg1"/>
          </a:solidFill>
        </a:ln>
      </dgm:spPr>
      <dgm:t>
        <a:bodyPr/>
        <a:lstStyle/>
        <a:p>
          <a:endParaRPr lang="en-AU"/>
        </a:p>
      </dgm:t>
    </dgm:pt>
    <dgm:pt modelId="{31FB657F-4DBF-4EA3-99BA-7D9488D4CAA4}">
      <dgm:prSet phldrT="[Text]"/>
      <dgm:spPr>
        <a:solidFill>
          <a:schemeClr val="accent3"/>
        </a:solidFill>
        <a:ln>
          <a:noFill/>
        </a:ln>
        <a:effectLst>
          <a:outerShdw blurRad="44450" dist="27940" dir="5400000" algn="ctr">
            <a:srgbClr val="000000">
              <a:alpha val="32000"/>
            </a:srgbClr>
          </a:outerShdw>
        </a:effectLst>
      </dgm:spPr>
      <dgm:t>
        <a:bodyPr/>
        <a:lstStyle/>
        <a:p>
          <a:r>
            <a:rPr lang="en-AU" smtClean="0"/>
            <a:t>Inform </a:t>
          </a:r>
          <a:r>
            <a:rPr lang="en-AU" dirty="0" smtClean="0"/>
            <a:t>RD&amp;D </a:t>
          </a:r>
          <a:r>
            <a:rPr lang="en-AU" smtClean="0"/>
            <a:t>investment priorities and the development of international partnerships</a:t>
          </a:r>
          <a:endParaRPr lang="en-AU" dirty="0" smtClean="0"/>
        </a:p>
      </dgm:t>
    </dgm:pt>
    <dgm:pt modelId="{EEA8D8AA-90F1-4BA1-944D-F4634E7B628B}" type="parTrans" cxnId="{47A0C67A-49E2-4BC8-970C-B15720BD9BCB}">
      <dgm:prSet/>
      <dgm:spPr/>
      <dgm:t>
        <a:bodyPr/>
        <a:lstStyle/>
        <a:p>
          <a:endParaRPr lang="en-AU"/>
        </a:p>
      </dgm:t>
    </dgm:pt>
    <dgm:pt modelId="{8956C7DC-8B81-4D48-9D6B-DBBCE778E41A}" type="sibTrans" cxnId="{47A0C67A-49E2-4BC8-970C-B15720BD9BCB}">
      <dgm:prSet/>
      <dgm:spPr/>
      <dgm:t>
        <a:bodyPr/>
        <a:lstStyle/>
        <a:p>
          <a:endParaRPr lang="en-AU"/>
        </a:p>
      </dgm:t>
    </dgm:pt>
    <dgm:pt modelId="{DC5B6C69-AB9D-48A6-8258-0BDB1F686FF9}">
      <dgm:prSet phldrT="[Text]"/>
      <dgm:spPr>
        <a:solidFill>
          <a:schemeClr val="accent1">
            <a:lumMod val="75000"/>
          </a:schemeClr>
        </a:solidFill>
        <a:ln>
          <a:noFill/>
        </a:ln>
        <a:effectLst>
          <a:outerShdw blurRad="44450" dist="27940" dir="5400000" algn="ctr">
            <a:srgbClr val="000000">
              <a:alpha val="32000"/>
            </a:srgbClr>
          </a:outerShdw>
        </a:effectLst>
      </dgm:spPr>
      <dgm:t>
        <a:bodyPr/>
        <a:lstStyle/>
        <a:p>
          <a:r>
            <a:rPr lang="en-AU" dirty="0" smtClean="0"/>
            <a:t>Build a national </a:t>
          </a:r>
          <a:r>
            <a:rPr lang="en-AU" smtClean="0"/>
            <a:t>hydrogen research &amp; industry </a:t>
          </a:r>
          <a:r>
            <a:rPr lang="en-AU" dirty="0" smtClean="0"/>
            <a:t>stakeholder network</a:t>
          </a:r>
          <a:endParaRPr lang="en-AU" dirty="0"/>
        </a:p>
      </dgm:t>
    </dgm:pt>
    <dgm:pt modelId="{4D5F3538-6D76-4E79-BD7A-D98EB0DA2D9A}" type="parTrans" cxnId="{94C1A138-373B-49A7-937B-1C5613B064AF}">
      <dgm:prSet/>
      <dgm:spPr/>
      <dgm:t>
        <a:bodyPr/>
        <a:lstStyle/>
        <a:p>
          <a:endParaRPr lang="en-AU"/>
        </a:p>
      </dgm:t>
    </dgm:pt>
    <dgm:pt modelId="{0ED839E4-E113-4EA9-B34B-772E9DB519AE}" type="sibTrans" cxnId="{94C1A138-373B-49A7-937B-1C5613B064AF}">
      <dgm:prSet/>
      <dgm:spPr/>
      <dgm:t>
        <a:bodyPr/>
        <a:lstStyle/>
        <a:p>
          <a:endParaRPr lang="en-AU"/>
        </a:p>
      </dgm:t>
    </dgm:pt>
    <dgm:pt modelId="{B7B08E8D-7AED-4702-8107-2009F7478101}">
      <dgm:prSet phldrT="[Text]"/>
      <dgm:spPr>
        <a:solidFill>
          <a:schemeClr val="bg1">
            <a:lumMod val="50000"/>
          </a:schemeClr>
        </a:solidFill>
        <a:ln>
          <a:noFill/>
        </a:ln>
        <a:effectLst>
          <a:outerShdw blurRad="44450" dist="27940" dir="5400000" algn="ctr">
            <a:srgbClr val="000000">
              <a:alpha val="32000"/>
            </a:srgbClr>
          </a:outerShdw>
        </a:effectLst>
      </dgm:spPr>
      <dgm:t>
        <a:bodyPr/>
        <a:lstStyle/>
        <a:p>
          <a:r>
            <a:rPr lang="en-AU" dirty="0" smtClean="0"/>
            <a:t>Assess the current state of Australian hydrogen research</a:t>
          </a:r>
          <a:endParaRPr lang="en-AU" dirty="0"/>
        </a:p>
      </dgm:t>
    </dgm:pt>
    <dgm:pt modelId="{EB09D069-89A6-4EC5-BF29-88DE32517D42}" type="parTrans" cxnId="{C8B57FCF-49BC-40A2-90A7-40E424A55861}">
      <dgm:prSet/>
      <dgm:spPr/>
      <dgm:t>
        <a:bodyPr/>
        <a:lstStyle/>
        <a:p>
          <a:endParaRPr lang="en-AU"/>
        </a:p>
      </dgm:t>
    </dgm:pt>
    <dgm:pt modelId="{F116F64E-186C-4748-9FFD-CAE0679F1766}" type="sibTrans" cxnId="{C8B57FCF-49BC-40A2-90A7-40E424A55861}">
      <dgm:prSet/>
      <dgm:spPr/>
      <dgm:t>
        <a:bodyPr/>
        <a:lstStyle/>
        <a:p>
          <a:endParaRPr lang="en-AU"/>
        </a:p>
      </dgm:t>
    </dgm:pt>
    <dgm:pt modelId="{EFD325A4-2F12-4460-98D6-5EDE3F5693EE}">
      <dgm:prSet phldrT="[Text]"/>
      <dgm:spPr>
        <a:solidFill>
          <a:schemeClr val="accent4"/>
        </a:solidFill>
        <a:ln>
          <a:noFill/>
        </a:ln>
        <a:effectLst>
          <a:outerShdw blurRad="44450" dist="27940" dir="5400000" algn="ctr">
            <a:srgbClr val="000000">
              <a:alpha val="32000"/>
            </a:srgbClr>
          </a:outerShdw>
        </a:effectLst>
      </dgm:spPr>
      <dgm:t>
        <a:bodyPr/>
        <a:lstStyle/>
        <a:p>
          <a:r>
            <a:rPr lang="en-AU" dirty="0" smtClean="0"/>
            <a:t>Inform research institutions to guide the development of research priorities and strategies</a:t>
          </a:r>
        </a:p>
      </dgm:t>
    </dgm:pt>
    <dgm:pt modelId="{27FBD8A8-B342-41DD-8C61-AEF9FD6DB4EF}" type="parTrans" cxnId="{DEF27C04-75D0-4517-A226-99A1BC9E1490}">
      <dgm:prSet/>
      <dgm:spPr/>
      <dgm:t>
        <a:bodyPr/>
        <a:lstStyle/>
        <a:p>
          <a:endParaRPr lang="en-AU"/>
        </a:p>
      </dgm:t>
    </dgm:pt>
    <dgm:pt modelId="{661D788B-1B07-4C5C-9FD4-7D149698403D}" type="sibTrans" cxnId="{DEF27C04-75D0-4517-A226-99A1BC9E1490}">
      <dgm:prSet/>
      <dgm:spPr/>
      <dgm:t>
        <a:bodyPr/>
        <a:lstStyle/>
        <a:p>
          <a:endParaRPr lang="en-AU"/>
        </a:p>
      </dgm:t>
    </dgm:pt>
    <dgm:pt modelId="{8DF6525C-74BB-4D2C-B24F-43B3FE91A1A8}" type="pres">
      <dgm:prSet presAssocID="{3B72004A-6833-4A8C-83D5-040F6C960C61}" presName="Name0" presStyleCnt="0">
        <dgm:presLayoutVars>
          <dgm:chMax val="7"/>
          <dgm:chPref val="7"/>
          <dgm:dir/>
        </dgm:presLayoutVars>
      </dgm:prSet>
      <dgm:spPr/>
      <dgm:t>
        <a:bodyPr/>
        <a:lstStyle/>
        <a:p>
          <a:endParaRPr lang="en-AU"/>
        </a:p>
      </dgm:t>
    </dgm:pt>
    <dgm:pt modelId="{131A334E-0F4A-4B4C-8B37-632E0CA6F474}" type="pres">
      <dgm:prSet presAssocID="{3B72004A-6833-4A8C-83D5-040F6C960C61}" presName="Name1" presStyleCnt="0"/>
      <dgm:spPr/>
    </dgm:pt>
    <dgm:pt modelId="{1001A4AA-8FC4-4ADC-ABF1-E925C5EFF45B}" type="pres">
      <dgm:prSet presAssocID="{3B72004A-6833-4A8C-83D5-040F6C960C61}" presName="cycle" presStyleCnt="0"/>
      <dgm:spPr/>
    </dgm:pt>
    <dgm:pt modelId="{3F0C6A20-827C-4F4D-8D13-C545961F31EF}" type="pres">
      <dgm:prSet presAssocID="{3B72004A-6833-4A8C-83D5-040F6C960C61}" presName="srcNode" presStyleLbl="node1" presStyleIdx="0" presStyleCnt="5"/>
      <dgm:spPr/>
    </dgm:pt>
    <dgm:pt modelId="{AB145718-0F92-4208-94DE-D4D54E213546}" type="pres">
      <dgm:prSet presAssocID="{3B72004A-6833-4A8C-83D5-040F6C960C61}" presName="conn" presStyleLbl="parChTrans1D2" presStyleIdx="0" presStyleCnt="1"/>
      <dgm:spPr/>
      <dgm:t>
        <a:bodyPr/>
        <a:lstStyle/>
        <a:p>
          <a:endParaRPr lang="en-AU"/>
        </a:p>
      </dgm:t>
    </dgm:pt>
    <dgm:pt modelId="{85D7854C-255B-495C-B1EB-9034235A9A7A}" type="pres">
      <dgm:prSet presAssocID="{3B72004A-6833-4A8C-83D5-040F6C960C61}" presName="extraNode" presStyleLbl="node1" presStyleIdx="0" presStyleCnt="5"/>
      <dgm:spPr/>
    </dgm:pt>
    <dgm:pt modelId="{175D1FA6-0DAC-4154-8F46-77D1575FC125}" type="pres">
      <dgm:prSet presAssocID="{3B72004A-6833-4A8C-83D5-040F6C960C61}" presName="dstNode" presStyleLbl="node1" presStyleIdx="0" presStyleCnt="5"/>
      <dgm:spPr/>
    </dgm:pt>
    <dgm:pt modelId="{027E520A-8F36-44A1-BB6C-A5A35DAA9B8C}" type="pres">
      <dgm:prSet presAssocID="{585E753C-E15C-417A-9523-D8AD70E89AE0}" presName="text_1" presStyleLbl="node1" presStyleIdx="0" presStyleCnt="5">
        <dgm:presLayoutVars>
          <dgm:bulletEnabled val="1"/>
        </dgm:presLayoutVars>
      </dgm:prSet>
      <dgm:spPr/>
      <dgm:t>
        <a:bodyPr/>
        <a:lstStyle/>
        <a:p>
          <a:endParaRPr lang="en-AU"/>
        </a:p>
      </dgm:t>
    </dgm:pt>
    <dgm:pt modelId="{97227E6E-41D8-4314-877C-77A328B89E5E}" type="pres">
      <dgm:prSet presAssocID="{585E753C-E15C-417A-9523-D8AD70E89AE0}" presName="accent_1" presStyleCnt="0"/>
      <dgm:spPr/>
    </dgm:pt>
    <dgm:pt modelId="{A99216F8-5169-4A11-8A54-BD3B58CC317B}" type="pres">
      <dgm:prSet presAssocID="{585E753C-E15C-417A-9523-D8AD70E89AE0}" presName="accentRepeatNode" presStyleLbl="solidFgAcc1" presStyleIdx="0" presStyleCnt="5"/>
      <dgm:spPr/>
    </dgm:pt>
    <dgm:pt modelId="{30F59534-3B58-4988-BC6E-96B43C7450BF}" type="pres">
      <dgm:prSet presAssocID="{B7B08E8D-7AED-4702-8107-2009F7478101}" presName="text_2" presStyleLbl="node1" presStyleIdx="1" presStyleCnt="5">
        <dgm:presLayoutVars>
          <dgm:bulletEnabled val="1"/>
        </dgm:presLayoutVars>
      </dgm:prSet>
      <dgm:spPr/>
      <dgm:t>
        <a:bodyPr/>
        <a:lstStyle/>
        <a:p>
          <a:endParaRPr lang="en-AU"/>
        </a:p>
      </dgm:t>
    </dgm:pt>
    <dgm:pt modelId="{65F5054E-1242-4602-9CCE-7149693918D3}" type="pres">
      <dgm:prSet presAssocID="{B7B08E8D-7AED-4702-8107-2009F7478101}" presName="accent_2" presStyleCnt="0"/>
      <dgm:spPr/>
    </dgm:pt>
    <dgm:pt modelId="{5A41D53D-C986-4D20-AF40-AB5445ED2776}" type="pres">
      <dgm:prSet presAssocID="{B7B08E8D-7AED-4702-8107-2009F7478101}" presName="accentRepeatNode" presStyleLbl="solidFgAcc1" presStyleIdx="1" presStyleCnt="5"/>
      <dgm:spPr>
        <a:ln>
          <a:solidFill>
            <a:schemeClr val="bg1">
              <a:lumMod val="50000"/>
            </a:schemeClr>
          </a:solidFill>
        </a:ln>
      </dgm:spPr>
      <dgm:t>
        <a:bodyPr/>
        <a:lstStyle/>
        <a:p>
          <a:endParaRPr lang="en-AU"/>
        </a:p>
      </dgm:t>
    </dgm:pt>
    <dgm:pt modelId="{97F1335A-DA85-478E-801F-3F3B460F1EAB}" type="pres">
      <dgm:prSet presAssocID="{31FB657F-4DBF-4EA3-99BA-7D9488D4CAA4}" presName="text_3" presStyleLbl="node1" presStyleIdx="2" presStyleCnt="5">
        <dgm:presLayoutVars>
          <dgm:bulletEnabled val="1"/>
        </dgm:presLayoutVars>
      </dgm:prSet>
      <dgm:spPr/>
      <dgm:t>
        <a:bodyPr/>
        <a:lstStyle/>
        <a:p>
          <a:endParaRPr lang="en-AU"/>
        </a:p>
      </dgm:t>
    </dgm:pt>
    <dgm:pt modelId="{4CCBA208-CE8B-44EC-AED9-54B478B0DA51}" type="pres">
      <dgm:prSet presAssocID="{31FB657F-4DBF-4EA3-99BA-7D9488D4CAA4}" presName="accent_3" presStyleCnt="0"/>
      <dgm:spPr/>
    </dgm:pt>
    <dgm:pt modelId="{1E4A17F2-F4C2-439D-A7A0-1D0605A7F9C8}" type="pres">
      <dgm:prSet presAssocID="{31FB657F-4DBF-4EA3-99BA-7D9488D4CAA4}" presName="accentRepeatNode" presStyleLbl="solidFgAcc1" presStyleIdx="2" presStyleCnt="5"/>
      <dgm:spPr>
        <a:ln>
          <a:solidFill>
            <a:schemeClr val="accent3"/>
          </a:solidFill>
        </a:ln>
      </dgm:spPr>
      <dgm:t>
        <a:bodyPr/>
        <a:lstStyle/>
        <a:p>
          <a:endParaRPr lang="en-AU"/>
        </a:p>
      </dgm:t>
    </dgm:pt>
    <dgm:pt modelId="{FEFFF463-F578-429B-9318-88A670C9D3CA}" type="pres">
      <dgm:prSet presAssocID="{EFD325A4-2F12-4460-98D6-5EDE3F5693EE}" presName="text_4" presStyleLbl="node1" presStyleIdx="3" presStyleCnt="5">
        <dgm:presLayoutVars>
          <dgm:bulletEnabled val="1"/>
        </dgm:presLayoutVars>
      </dgm:prSet>
      <dgm:spPr/>
      <dgm:t>
        <a:bodyPr/>
        <a:lstStyle/>
        <a:p>
          <a:endParaRPr lang="en-AU"/>
        </a:p>
      </dgm:t>
    </dgm:pt>
    <dgm:pt modelId="{BDD1F6FC-45E5-4807-8274-DA958AAE82FC}" type="pres">
      <dgm:prSet presAssocID="{EFD325A4-2F12-4460-98D6-5EDE3F5693EE}" presName="accent_4" presStyleCnt="0"/>
      <dgm:spPr/>
    </dgm:pt>
    <dgm:pt modelId="{38B439DB-A9DD-4314-BEEB-97E442B8034C}" type="pres">
      <dgm:prSet presAssocID="{EFD325A4-2F12-4460-98D6-5EDE3F5693EE}" presName="accentRepeatNode" presStyleLbl="solidFgAcc1" presStyleIdx="3" presStyleCnt="5"/>
      <dgm:spPr>
        <a:ln>
          <a:solidFill>
            <a:schemeClr val="accent4"/>
          </a:solidFill>
        </a:ln>
      </dgm:spPr>
      <dgm:t>
        <a:bodyPr/>
        <a:lstStyle/>
        <a:p>
          <a:endParaRPr lang="en-AU"/>
        </a:p>
      </dgm:t>
    </dgm:pt>
    <dgm:pt modelId="{FF46599A-80C4-4968-AFE3-4943DCD3F3E8}" type="pres">
      <dgm:prSet presAssocID="{DC5B6C69-AB9D-48A6-8258-0BDB1F686FF9}" presName="text_5" presStyleLbl="node1" presStyleIdx="4" presStyleCnt="5">
        <dgm:presLayoutVars>
          <dgm:bulletEnabled val="1"/>
        </dgm:presLayoutVars>
      </dgm:prSet>
      <dgm:spPr/>
      <dgm:t>
        <a:bodyPr/>
        <a:lstStyle/>
        <a:p>
          <a:endParaRPr lang="en-AU"/>
        </a:p>
      </dgm:t>
    </dgm:pt>
    <dgm:pt modelId="{EB2DC9AA-9175-47E1-82E6-2F0E2880C21B}" type="pres">
      <dgm:prSet presAssocID="{DC5B6C69-AB9D-48A6-8258-0BDB1F686FF9}" presName="accent_5" presStyleCnt="0"/>
      <dgm:spPr/>
    </dgm:pt>
    <dgm:pt modelId="{AB3E38A0-327B-4088-9AFB-7EBBD8174483}" type="pres">
      <dgm:prSet presAssocID="{DC5B6C69-AB9D-48A6-8258-0BDB1F686FF9}" presName="accentRepeatNode" presStyleLbl="solidFgAcc1" presStyleIdx="4" presStyleCnt="5"/>
      <dgm:spPr>
        <a:ln>
          <a:solidFill>
            <a:schemeClr val="accent2"/>
          </a:solidFill>
        </a:ln>
      </dgm:spPr>
    </dgm:pt>
  </dgm:ptLst>
  <dgm:cxnLst>
    <dgm:cxn modelId="{94C1A138-373B-49A7-937B-1C5613B064AF}" srcId="{3B72004A-6833-4A8C-83D5-040F6C960C61}" destId="{DC5B6C69-AB9D-48A6-8258-0BDB1F686FF9}" srcOrd="4" destOrd="0" parTransId="{4D5F3538-6D76-4E79-BD7A-D98EB0DA2D9A}" sibTransId="{0ED839E4-E113-4EA9-B34B-772E9DB519AE}"/>
    <dgm:cxn modelId="{47A0C67A-49E2-4BC8-970C-B15720BD9BCB}" srcId="{3B72004A-6833-4A8C-83D5-040F6C960C61}" destId="{31FB657F-4DBF-4EA3-99BA-7D9488D4CAA4}" srcOrd="2" destOrd="0" parTransId="{EEA8D8AA-90F1-4BA1-944D-F4634E7B628B}" sibTransId="{8956C7DC-8B81-4D48-9D6B-DBBCE778E41A}"/>
    <dgm:cxn modelId="{C1B49A9D-95EF-40BA-8722-87BDBCA0E0C8}" type="presOf" srcId="{31FB657F-4DBF-4EA3-99BA-7D9488D4CAA4}" destId="{97F1335A-DA85-478E-801F-3F3B460F1EAB}" srcOrd="0" destOrd="0" presId="urn:microsoft.com/office/officeart/2008/layout/VerticalCurvedList"/>
    <dgm:cxn modelId="{D2F32C25-F973-48C5-A7F1-F61283897D6B}" type="presOf" srcId="{585E753C-E15C-417A-9523-D8AD70E89AE0}" destId="{027E520A-8F36-44A1-BB6C-A5A35DAA9B8C}" srcOrd="0" destOrd="0" presId="urn:microsoft.com/office/officeart/2008/layout/VerticalCurvedList"/>
    <dgm:cxn modelId="{5DBECD9C-239F-4482-AE4C-BAD580CA4C4F}" type="presOf" srcId="{B7B08E8D-7AED-4702-8107-2009F7478101}" destId="{30F59534-3B58-4988-BC6E-96B43C7450BF}" srcOrd="0" destOrd="0" presId="urn:microsoft.com/office/officeart/2008/layout/VerticalCurvedList"/>
    <dgm:cxn modelId="{C8B57FCF-49BC-40A2-90A7-40E424A55861}" srcId="{3B72004A-6833-4A8C-83D5-040F6C960C61}" destId="{B7B08E8D-7AED-4702-8107-2009F7478101}" srcOrd="1" destOrd="0" parTransId="{EB09D069-89A6-4EC5-BF29-88DE32517D42}" sibTransId="{F116F64E-186C-4748-9FFD-CAE0679F1766}"/>
    <dgm:cxn modelId="{DEF27C04-75D0-4517-A226-99A1BC9E1490}" srcId="{3B72004A-6833-4A8C-83D5-040F6C960C61}" destId="{EFD325A4-2F12-4460-98D6-5EDE3F5693EE}" srcOrd="3" destOrd="0" parTransId="{27FBD8A8-B342-41DD-8C61-AEF9FD6DB4EF}" sibTransId="{661D788B-1B07-4C5C-9FD4-7D149698403D}"/>
    <dgm:cxn modelId="{6DA3205C-B215-41F5-A3CA-F91842155704}" type="presOf" srcId="{DC5B6C69-AB9D-48A6-8258-0BDB1F686FF9}" destId="{FF46599A-80C4-4968-AFE3-4943DCD3F3E8}" srcOrd="0" destOrd="0" presId="urn:microsoft.com/office/officeart/2008/layout/VerticalCurvedList"/>
    <dgm:cxn modelId="{56CD317D-3F52-4E03-8177-D0A2A29D0C8B}" type="presOf" srcId="{BEBF131D-0D58-4BD1-9CE8-B6D1244DA610}" destId="{AB145718-0F92-4208-94DE-D4D54E213546}" srcOrd="0" destOrd="0" presId="urn:microsoft.com/office/officeart/2008/layout/VerticalCurvedList"/>
    <dgm:cxn modelId="{0E0C6176-0110-4044-A120-8175065EB557}" type="presOf" srcId="{EFD325A4-2F12-4460-98D6-5EDE3F5693EE}" destId="{FEFFF463-F578-429B-9318-88A670C9D3CA}" srcOrd="0" destOrd="0" presId="urn:microsoft.com/office/officeart/2008/layout/VerticalCurvedList"/>
    <dgm:cxn modelId="{6BBA3804-0C45-4EA7-B466-7D30F5BE7CF3}" srcId="{3B72004A-6833-4A8C-83D5-040F6C960C61}" destId="{585E753C-E15C-417A-9523-D8AD70E89AE0}" srcOrd="0" destOrd="0" parTransId="{F06E1246-966D-46CE-9517-8DF9ACF0D8CB}" sibTransId="{BEBF131D-0D58-4BD1-9CE8-B6D1244DA610}"/>
    <dgm:cxn modelId="{89FE485B-D046-41D6-A81C-9C3D9C68CB64}" type="presOf" srcId="{3B72004A-6833-4A8C-83D5-040F6C960C61}" destId="{8DF6525C-74BB-4D2C-B24F-43B3FE91A1A8}" srcOrd="0" destOrd="0" presId="urn:microsoft.com/office/officeart/2008/layout/VerticalCurvedList"/>
    <dgm:cxn modelId="{7D3A149E-9983-4257-9151-327825FBA93E}" type="presParOf" srcId="{8DF6525C-74BB-4D2C-B24F-43B3FE91A1A8}" destId="{131A334E-0F4A-4B4C-8B37-632E0CA6F474}" srcOrd="0" destOrd="0" presId="urn:microsoft.com/office/officeart/2008/layout/VerticalCurvedList"/>
    <dgm:cxn modelId="{40E9E6D1-CD68-4BCF-A796-8496EEC4A8D8}" type="presParOf" srcId="{131A334E-0F4A-4B4C-8B37-632E0CA6F474}" destId="{1001A4AA-8FC4-4ADC-ABF1-E925C5EFF45B}" srcOrd="0" destOrd="0" presId="urn:microsoft.com/office/officeart/2008/layout/VerticalCurvedList"/>
    <dgm:cxn modelId="{3F3621EA-33CE-4FF1-9E9A-CFAF83CC21EF}" type="presParOf" srcId="{1001A4AA-8FC4-4ADC-ABF1-E925C5EFF45B}" destId="{3F0C6A20-827C-4F4D-8D13-C545961F31EF}" srcOrd="0" destOrd="0" presId="urn:microsoft.com/office/officeart/2008/layout/VerticalCurvedList"/>
    <dgm:cxn modelId="{2EB3DF82-0C8B-495A-87AC-E8095DACCCD2}" type="presParOf" srcId="{1001A4AA-8FC4-4ADC-ABF1-E925C5EFF45B}" destId="{AB145718-0F92-4208-94DE-D4D54E213546}" srcOrd="1" destOrd="0" presId="urn:microsoft.com/office/officeart/2008/layout/VerticalCurvedList"/>
    <dgm:cxn modelId="{C5D9DAC2-6EE2-44DD-B9BF-C5FFA49C5C2F}" type="presParOf" srcId="{1001A4AA-8FC4-4ADC-ABF1-E925C5EFF45B}" destId="{85D7854C-255B-495C-B1EB-9034235A9A7A}" srcOrd="2" destOrd="0" presId="urn:microsoft.com/office/officeart/2008/layout/VerticalCurvedList"/>
    <dgm:cxn modelId="{3E02F510-88F2-457D-8565-F331401A745C}" type="presParOf" srcId="{1001A4AA-8FC4-4ADC-ABF1-E925C5EFF45B}" destId="{175D1FA6-0DAC-4154-8F46-77D1575FC125}" srcOrd="3" destOrd="0" presId="urn:microsoft.com/office/officeart/2008/layout/VerticalCurvedList"/>
    <dgm:cxn modelId="{32EEC32F-76A5-44EE-9C24-3766DD4EFA0E}" type="presParOf" srcId="{131A334E-0F4A-4B4C-8B37-632E0CA6F474}" destId="{027E520A-8F36-44A1-BB6C-A5A35DAA9B8C}" srcOrd="1" destOrd="0" presId="urn:microsoft.com/office/officeart/2008/layout/VerticalCurvedList"/>
    <dgm:cxn modelId="{A12926D9-8B32-4CD0-8445-F4F341B6B8A3}" type="presParOf" srcId="{131A334E-0F4A-4B4C-8B37-632E0CA6F474}" destId="{97227E6E-41D8-4314-877C-77A328B89E5E}" srcOrd="2" destOrd="0" presId="urn:microsoft.com/office/officeart/2008/layout/VerticalCurvedList"/>
    <dgm:cxn modelId="{4213EBC6-476E-4903-8D91-65247056E2CB}" type="presParOf" srcId="{97227E6E-41D8-4314-877C-77A328B89E5E}" destId="{A99216F8-5169-4A11-8A54-BD3B58CC317B}" srcOrd="0" destOrd="0" presId="urn:microsoft.com/office/officeart/2008/layout/VerticalCurvedList"/>
    <dgm:cxn modelId="{196646D9-E6C2-472B-92C8-2E127601420D}" type="presParOf" srcId="{131A334E-0F4A-4B4C-8B37-632E0CA6F474}" destId="{30F59534-3B58-4988-BC6E-96B43C7450BF}" srcOrd="3" destOrd="0" presId="urn:microsoft.com/office/officeart/2008/layout/VerticalCurvedList"/>
    <dgm:cxn modelId="{5437AB71-FE59-4989-8759-5D5F9CAD28E5}" type="presParOf" srcId="{131A334E-0F4A-4B4C-8B37-632E0CA6F474}" destId="{65F5054E-1242-4602-9CCE-7149693918D3}" srcOrd="4" destOrd="0" presId="urn:microsoft.com/office/officeart/2008/layout/VerticalCurvedList"/>
    <dgm:cxn modelId="{3E75A97C-0C14-485D-BEB8-1F7DF50AC2EB}" type="presParOf" srcId="{65F5054E-1242-4602-9CCE-7149693918D3}" destId="{5A41D53D-C986-4D20-AF40-AB5445ED2776}" srcOrd="0" destOrd="0" presId="urn:microsoft.com/office/officeart/2008/layout/VerticalCurvedList"/>
    <dgm:cxn modelId="{6E858250-F544-45F3-B2C6-2D57AA9EA2A9}" type="presParOf" srcId="{131A334E-0F4A-4B4C-8B37-632E0CA6F474}" destId="{97F1335A-DA85-478E-801F-3F3B460F1EAB}" srcOrd="5" destOrd="0" presId="urn:microsoft.com/office/officeart/2008/layout/VerticalCurvedList"/>
    <dgm:cxn modelId="{2F9A2A95-5CAA-45EA-B45B-E63F801EB1AC}" type="presParOf" srcId="{131A334E-0F4A-4B4C-8B37-632E0CA6F474}" destId="{4CCBA208-CE8B-44EC-AED9-54B478B0DA51}" srcOrd="6" destOrd="0" presId="urn:microsoft.com/office/officeart/2008/layout/VerticalCurvedList"/>
    <dgm:cxn modelId="{CD2C4920-8F90-4D4B-9D0E-DEB9430671FA}" type="presParOf" srcId="{4CCBA208-CE8B-44EC-AED9-54B478B0DA51}" destId="{1E4A17F2-F4C2-439D-A7A0-1D0605A7F9C8}" srcOrd="0" destOrd="0" presId="urn:microsoft.com/office/officeart/2008/layout/VerticalCurvedList"/>
    <dgm:cxn modelId="{797F8A71-BF96-406D-85B5-AFA62A5288F2}" type="presParOf" srcId="{131A334E-0F4A-4B4C-8B37-632E0CA6F474}" destId="{FEFFF463-F578-429B-9318-88A670C9D3CA}" srcOrd="7" destOrd="0" presId="urn:microsoft.com/office/officeart/2008/layout/VerticalCurvedList"/>
    <dgm:cxn modelId="{AF09EC4E-AB37-44FA-975A-240699D551EE}" type="presParOf" srcId="{131A334E-0F4A-4B4C-8B37-632E0CA6F474}" destId="{BDD1F6FC-45E5-4807-8274-DA958AAE82FC}" srcOrd="8" destOrd="0" presId="urn:microsoft.com/office/officeart/2008/layout/VerticalCurvedList"/>
    <dgm:cxn modelId="{05483B1D-62C4-45DD-8255-C28FAB1A8B52}" type="presParOf" srcId="{BDD1F6FC-45E5-4807-8274-DA958AAE82FC}" destId="{38B439DB-A9DD-4314-BEEB-97E442B8034C}" srcOrd="0" destOrd="0" presId="urn:microsoft.com/office/officeart/2008/layout/VerticalCurvedList"/>
    <dgm:cxn modelId="{0D1CB7AE-8458-4C2A-8485-3A17C40F0031}" type="presParOf" srcId="{131A334E-0F4A-4B4C-8B37-632E0CA6F474}" destId="{FF46599A-80C4-4968-AFE3-4943DCD3F3E8}" srcOrd="9" destOrd="0" presId="urn:microsoft.com/office/officeart/2008/layout/VerticalCurvedList"/>
    <dgm:cxn modelId="{7EE333F8-97C4-43E3-B9F4-F0EE8C625CDA}" type="presParOf" srcId="{131A334E-0F4A-4B4C-8B37-632E0CA6F474}" destId="{EB2DC9AA-9175-47E1-82E6-2F0E2880C21B}" srcOrd="10" destOrd="0" presId="urn:microsoft.com/office/officeart/2008/layout/VerticalCurvedList"/>
    <dgm:cxn modelId="{5C0CDE59-8559-4885-ABDD-2621E6D78A77}" type="presParOf" srcId="{EB2DC9AA-9175-47E1-82E6-2F0E2880C21B}" destId="{AB3E38A0-327B-4088-9AFB-7EBBD817448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BAB8A7-5A29-4726-BF80-9E83DBF0AAE0}" type="doc">
      <dgm:prSet loTypeId="urn:microsoft.com/office/officeart/2005/8/layout/hList7" loCatId="relationship" qsTypeId="urn:microsoft.com/office/officeart/2005/8/quickstyle/simple1" qsCatId="simple" csTypeId="urn:microsoft.com/office/officeart/2005/8/colors/accent1_2" csCatId="accent1" phldr="1"/>
      <dgm:spPr/>
    </dgm:pt>
    <dgm:pt modelId="{9F0735AB-AAD9-4058-8B4A-0B0192D8D5E1}">
      <dgm:prSet phldrT="[Text]"/>
      <dgm:spPr/>
      <dgm:t>
        <a:bodyPr/>
        <a:lstStyle/>
        <a:p>
          <a:r>
            <a:rPr lang="en-AU" dirty="0" smtClean="0"/>
            <a:t>Working with industry across the energy value chain</a:t>
          </a:r>
          <a:endParaRPr lang="en-AU" dirty="0"/>
        </a:p>
      </dgm:t>
    </dgm:pt>
    <dgm:pt modelId="{D9D190CF-52E0-4740-B2A4-5E800DE28966}" type="parTrans" cxnId="{22D6B0CE-D2BC-480B-9306-0E68B2E3A441}">
      <dgm:prSet/>
      <dgm:spPr/>
      <dgm:t>
        <a:bodyPr/>
        <a:lstStyle/>
        <a:p>
          <a:endParaRPr lang="en-AU"/>
        </a:p>
      </dgm:t>
    </dgm:pt>
    <dgm:pt modelId="{F160668D-F882-4E7F-8D8B-835381C9269B}" type="sibTrans" cxnId="{22D6B0CE-D2BC-480B-9306-0E68B2E3A441}">
      <dgm:prSet/>
      <dgm:spPr/>
      <dgm:t>
        <a:bodyPr/>
        <a:lstStyle/>
        <a:p>
          <a:endParaRPr lang="en-AU"/>
        </a:p>
      </dgm:t>
    </dgm:pt>
    <dgm:pt modelId="{B137AA3E-6469-4831-AFDF-F5DB58D07462}">
      <dgm:prSet phldrT="[Text]"/>
      <dgm:spPr/>
      <dgm:t>
        <a:bodyPr/>
        <a:lstStyle/>
        <a:p>
          <a:r>
            <a:rPr lang="en-AU" dirty="0" smtClean="0"/>
            <a:t>Applying large-scale infrastructure to high-impact science</a:t>
          </a:r>
          <a:endParaRPr lang="en-AU" dirty="0"/>
        </a:p>
      </dgm:t>
    </dgm:pt>
    <dgm:pt modelId="{579AB5E5-2B56-457B-8D4C-0239E57E3867}" type="parTrans" cxnId="{3CA226A9-0FE2-4506-9EA9-5F2D7A3E131E}">
      <dgm:prSet/>
      <dgm:spPr/>
      <dgm:t>
        <a:bodyPr/>
        <a:lstStyle/>
        <a:p>
          <a:endParaRPr lang="en-AU"/>
        </a:p>
      </dgm:t>
    </dgm:pt>
    <dgm:pt modelId="{79B53EB7-F438-4795-90EF-9109C02BBFF7}" type="sibTrans" cxnId="{3CA226A9-0FE2-4506-9EA9-5F2D7A3E131E}">
      <dgm:prSet/>
      <dgm:spPr/>
      <dgm:t>
        <a:bodyPr/>
        <a:lstStyle/>
        <a:p>
          <a:endParaRPr lang="en-AU"/>
        </a:p>
      </dgm:t>
    </dgm:pt>
    <dgm:pt modelId="{8BC3606D-DDAB-4402-848A-80F7EEA86332}">
      <dgm:prSet phldrT="[Text]"/>
      <dgm:spPr/>
      <dgm:t>
        <a:bodyPr/>
        <a:lstStyle/>
        <a:p>
          <a:r>
            <a:rPr lang="en-AU" dirty="0" smtClean="0"/>
            <a:t>Applying innovative Australian solutions to international energy challenges</a:t>
          </a:r>
          <a:endParaRPr lang="en-AU" dirty="0"/>
        </a:p>
      </dgm:t>
    </dgm:pt>
    <dgm:pt modelId="{582D0DED-4805-4FD6-A03C-B1161CB904FE}" type="parTrans" cxnId="{0F70D43D-ABE4-434B-9B5A-715B1EC76009}">
      <dgm:prSet/>
      <dgm:spPr/>
      <dgm:t>
        <a:bodyPr/>
        <a:lstStyle/>
        <a:p>
          <a:endParaRPr lang="en-AU"/>
        </a:p>
      </dgm:t>
    </dgm:pt>
    <dgm:pt modelId="{76400E28-BD31-4F8C-8E62-C4BC7F273B7A}" type="sibTrans" cxnId="{0F70D43D-ABE4-434B-9B5A-715B1EC76009}">
      <dgm:prSet/>
      <dgm:spPr/>
      <dgm:t>
        <a:bodyPr/>
        <a:lstStyle/>
        <a:p>
          <a:endParaRPr lang="en-AU"/>
        </a:p>
      </dgm:t>
    </dgm:pt>
    <dgm:pt modelId="{7C14717C-00C3-42C4-98F3-2CB51894DBD7}">
      <dgm:prSet/>
      <dgm:spPr/>
      <dgm:t>
        <a:bodyPr/>
        <a:lstStyle/>
        <a:p>
          <a:r>
            <a:rPr lang="en-AU" dirty="0" smtClean="0"/>
            <a:t>Significant track record of </a:t>
          </a:r>
          <a:r>
            <a:rPr lang="en-AU" smtClean="0"/>
            <a:t>trusted R&amp;D</a:t>
          </a:r>
          <a:endParaRPr lang="en-AU" dirty="0" smtClean="0"/>
        </a:p>
      </dgm:t>
    </dgm:pt>
    <dgm:pt modelId="{B02F7398-E39D-452C-840C-E61F066C9D4A}" type="parTrans" cxnId="{C37DA46D-9AF1-4554-86B5-21195E8A8427}">
      <dgm:prSet/>
      <dgm:spPr/>
      <dgm:t>
        <a:bodyPr/>
        <a:lstStyle/>
        <a:p>
          <a:endParaRPr lang="en-AU"/>
        </a:p>
      </dgm:t>
    </dgm:pt>
    <dgm:pt modelId="{D59DC4FC-5900-479D-A9ED-746DB25F5681}" type="sibTrans" cxnId="{C37DA46D-9AF1-4554-86B5-21195E8A8427}">
      <dgm:prSet/>
      <dgm:spPr/>
      <dgm:t>
        <a:bodyPr/>
        <a:lstStyle/>
        <a:p>
          <a:endParaRPr lang="en-AU"/>
        </a:p>
      </dgm:t>
    </dgm:pt>
    <dgm:pt modelId="{897DB2A1-1ED9-45CC-8D8A-98F3A073251B}" type="pres">
      <dgm:prSet presAssocID="{C2BAB8A7-5A29-4726-BF80-9E83DBF0AAE0}" presName="Name0" presStyleCnt="0">
        <dgm:presLayoutVars>
          <dgm:dir/>
          <dgm:resizeHandles val="exact"/>
        </dgm:presLayoutVars>
      </dgm:prSet>
      <dgm:spPr/>
    </dgm:pt>
    <dgm:pt modelId="{691CBEB2-37C1-4E5E-A8CC-F6696F4F5797}" type="pres">
      <dgm:prSet presAssocID="{C2BAB8A7-5A29-4726-BF80-9E83DBF0AAE0}" presName="fgShape" presStyleLbl="fgShp" presStyleIdx="0" presStyleCnt="1" custFlipVert="1" custScaleX="79771" custScaleY="72543" custLinFactNeighborX="-510" custLinFactNeighborY="-3852"/>
      <dgm:spPr>
        <a:solidFill>
          <a:schemeClr val="accent2"/>
        </a:solidFill>
      </dgm:spPr>
    </dgm:pt>
    <dgm:pt modelId="{0EEF0D5C-724E-41D9-B4BF-627F3AD752E1}" type="pres">
      <dgm:prSet presAssocID="{C2BAB8A7-5A29-4726-BF80-9E83DBF0AAE0}" presName="linComp" presStyleCnt="0"/>
      <dgm:spPr/>
    </dgm:pt>
    <dgm:pt modelId="{76E96E2E-D80E-4CE6-8359-A61BAE47F233}" type="pres">
      <dgm:prSet presAssocID="{9F0735AB-AAD9-4058-8B4A-0B0192D8D5E1}" presName="compNode" presStyleCnt="0"/>
      <dgm:spPr/>
    </dgm:pt>
    <dgm:pt modelId="{3C644AF1-20F1-431E-A7AB-1FD32AEE1909}" type="pres">
      <dgm:prSet presAssocID="{9F0735AB-AAD9-4058-8B4A-0B0192D8D5E1}" presName="bkgdShape" presStyleLbl="node1" presStyleIdx="0" presStyleCnt="4"/>
      <dgm:spPr/>
      <dgm:t>
        <a:bodyPr/>
        <a:lstStyle/>
        <a:p>
          <a:endParaRPr lang="en-AU"/>
        </a:p>
      </dgm:t>
    </dgm:pt>
    <dgm:pt modelId="{39E0DDB9-C154-413C-82BB-1C00C92367CB}" type="pres">
      <dgm:prSet presAssocID="{9F0735AB-AAD9-4058-8B4A-0B0192D8D5E1}" presName="nodeTx" presStyleLbl="node1" presStyleIdx="0" presStyleCnt="4">
        <dgm:presLayoutVars>
          <dgm:bulletEnabled val="1"/>
        </dgm:presLayoutVars>
      </dgm:prSet>
      <dgm:spPr/>
      <dgm:t>
        <a:bodyPr/>
        <a:lstStyle/>
        <a:p>
          <a:endParaRPr lang="en-AU"/>
        </a:p>
      </dgm:t>
    </dgm:pt>
    <dgm:pt modelId="{11C535CE-B792-476F-A43E-222521EA3A91}" type="pres">
      <dgm:prSet presAssocID="{9F0735AB-AAD9-4058-8B4A-0B0192D8D5E1}" presName="invisiNode" presStyleLbl="node1" presStyleIdx="0" presStyleCnt="4"/>
      <dgm:spPr/>
    </dgm:pt>
    <dgm:pt modelId="{0536CA7B-BCF3-4770-84FA-A7A89B3AEE6E}" type="pres">
      <dgm:prSet presAssocID="{9F0735AB-AAD9-4058-8B4A-0B0192D8D5E1}"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6E065560-4A63-43B7-B545-D33407D7646E}" type="pres">
      <dgm:prSet presAssocID="{F160668D-F882-4E7F-8D8B-835381C9269B}" presName="sibTrans" presStyleLbl="sibTrans2D1" presStyleIdx="0" presStyleCnt="0"/>
      <dgm:spPr/>
      <dgm:t>
        <a:bodyPr/>
        <a:lstStyle/>
        <a:p>
          <a:endParaRPr lang="en-AU"/>
        </a:p>
      </dgm:t>
    </dgm:pt>
    <dgm:pt modelId="{78094F24-7D8A-44F7-AE29-2F1AE7F47E96}" type="pres">
      <dgm:prSet presAssocID="{B137AA3E-6469-4831-AFDF-F5DB58D07462}" presName="compNode" presStyleCnt="0"/>
      <dgm:spPr/>
    </dgm:pt>
    <dgm:pt modelId="{837A2945-1334-4228-99C2-84BEE16607A4}" type="pres">
      <dgm:prSet presAssocID="{B137AA3E-6469-4831-AFDF-F5DB58D07462}" presName="bkgdShape" presStyleLbl="node1" presStyleIdx="1" presStyleCnt="4"/>
      <dgm:spPr/>
      <dgm:t>
        <a:bodyPr/>
        <a:lstStyle/>
        <a:p>
          <a:endParaRPr lang="en-AU"/>
        </a:p>
      </dgm:t>
    </dgm:pt>
    <dgm:pt modelId="{76655106-A049-4250-850B-B92436F2A383}" type="pres">
      <dgm:prSet presAssocID="{B137AA3E-6469-4831-AFDF-F5DB58D07462}" presName="nodeTx" presStyleLbl="node1" presStyleIdx="1" presStyleCnt="4">
        <dgm:presLayoutVars>
          <dgm:bulletEnabled val="1"/>
        </dgm:presLayoutVars>
      </dgm:prSet>
      <dgm:spPr/>
      <dgm:t>
        <a:bodyPr/>
        <a:lstStyle/>
        <a:p>
          <a:endParaRPr lang="en-AU"/>
        </a:p>
      </dgm:t>
    </dgm:pt>
    <dgm:pt modelId="{EC5B7BF5-2677-4F63-94B0-406B3709BB6F}" type="pres">
      <dgm:prSet presAssocID="{B137AA3E-6469-4831-AFDF-F5DB58D07462}" presName="invisiNode" presStyleLbl="node1" presStyleIdx="1" presStyleCnt="4"/>
      <dgm:spPr/>
    </dgm:pt>
    <dgm:pt modelId="{ACB97045-F5A3-445E-9FA1-C2409BE5AEF9}" type="pres">
      <dgm:prSet presAssocID="{B137AA3E-6469-4831-AFDF-F5DB58D07462}"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6000" r="-16000"/>
          </a:stretch>
        </a:blipFill>
      </dgm:spPr>
    </dgm:pt>
    <dgm:pt modelId="{1B38EBF9-F557-479F-9696-3DD297850042}" type="pres">
      <dgm:prSet presAssocID="{79B53EB7-F438-4795-90EF-9109C02BBFF7}" presName="sibTrans" presStyleLbl="sibTrans2D1" presStyleIdx="0" presStyleCnt="0"/>
      <dgm:spPr/>
      <dgm:t>
        <a:bodyPr/>
        <a:lstStyle/>
        <a:p>
          <a:endParaRPr lang="en-AU"/>
        </a:p>
      </dgm:t>
    </dgm:pt>
    <dgm:pt modelId="{61161E38-1A2F-46FC-9F0E-5C67590D1EE9}" type="pres">
      <dgm:prSet presAssocID="{8BC3606D-DDAB-4402-848A-80F7EEA86332}" presName="compNode" presStyleCnt="0"/>
      <dgm:spPr/>
    </dgm:pt>
    <dgm:pt modelId="{33BACE6E-4F35-456F-8C89-2B564FBD6CAB}" type="pres">
      <dgm:prSet presAssocID="{8BC3606D-DDAB-4402-848A-80F7EEA86332}" presName="bkgdShape" presStyleLbl="node1" presStyleIdx="2" presStyleCnt="4"/>
      <dgm:spPr/>
      <dgm:t>
        <a:bodyPr/>
        <a:lstStyle/>
        <a:p>
          <a:endParaRPr lang="en-AU"/>
        </a:p>
      </dgm:t>
    </dgm:pt>
    <dgm:pt modelId="{7A8F07CE-1C2B-4368-8A04-668A16EAFD3F}" type="pres">
      <dgm:prSet presAssocID="{8BC3606D-DDAB-4402-848A-80F7EEA86332}" presName="nodeTx" presStyleLbl="node1" presStyleIdx="2" presStyleCnt="4">
        <dgm:presLayoutVars>
          <dgm:bulletEnabled val="1"/>
        </dgm:presLayoutVars>
      </dgm:prSet>
      <dgm:spPr/>
      <dgm:t>
        <a:bodyPr/>
        <a:lstStyle/>
        <a:p>
          <a:endParaRPr lang="en-AU"/>
        </a:p>
      </dgm:t>
    </dgm:pt>
    <dgm:pt modelId="{2C241B7E-0171-4047-8F7D-26C89B0709A5}" type="pres">
      <dgm:prSet presAssocID="{8BC3606D-DDAB-4402-848A-80F7EEA86332}" presName="invisiNode" presStyleLbl="node1" presStyleIdx="2" presStyleCnt="4"/>
      <dgm:spPr/>
    </dgm:pt>
    <dgm:pt modelId="{6FE45C0D-70E8-4199-BDD6-10E3CB399C43}" type="pres">
      <dgm:prSet presAssocID="{8BC3606D-DDAB-4402-848A-80F7EEA86332}"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dgm:spPr>
    </dgm:pt>
    <dgm:pt modelId="{737D337C-B6E3-4AE4-AC9F-A9A5BB4FFAE1}" type="pres">
      <dgm:prSet presAssocID="{76400E28-BD31-4F8C-8E62-C4BC7F273B7A}" presName="sibTrans" presStyleLbl="sibTrans2D1" presStyleIdx="0" presStyleCnt="0"/>
      <dgm:spPr/>
      <dgm:t>
        <a:bodyPr/>
        <a:lstStyle/>
        <a:p>
          <a:endParaRPr lang="en-AU"/>
        </a:p>
      </dgm:t>
    </dgm:pt>
    <dgm:pt modelId="{5F59AA4D-F63C-4FBC-B180-B45D71897DFA}" type="pres">
      <dgm:prSet presAssocID="{7C14717C-00C3-42C4-98F3-2CB51894DBD7}" presName="compNode" presStyleCnt="0"/>
      <dgm:spPr/>
    </dgm:pt>
    <dgm:pt modelId="{5C691F27-1E33-499A-8115-1C7B7F237DB8}" type="pres">
      <dgm:prSet presAssocID="{7C14717C-00C3-42C4-98F3-2CB51894DBD7}" presName="bkgdShape" presStyleLbl="node1" presStyleIdx="3" presStyleCnt="4"/>
      <dgm:spPr/>
      <dgm:t>
        <a:bodyPr/>
        <a:lstStyle/>
        <a:p>
          <a:endParaRPr lang="en-AU"/>
        </a:p>
      </dgm:t>
    </dgm:pt>
    <dgm:pt modelId="{FB2F808D-E3FE-4817-962B-B76F76BDE5AE}" type="pres">
      <dgm:prSet presAssocID="{7C14717C-00C3-42C4-98F3-2CB51894DBD7}" presName="nodeTx" presStyleLbl="node1" presStyleIdx="3" presStyleCnt="4">
        <dgm:presLayoutVars>
          <dgm:bulletEnabled val="1"/>
        </dgm:presLayoutVars>
      </dgm:prSet>
      <dgm:spPr/>
      <dgm:t>
        <a:bodyPr/>
        <a:lstStyle/>
        <a:p>
          <a:endParaRPr lang="en-AU"/>
        </a:p>
      </dgm:t>
    </dgm:pt>
    <dgm:pt modelId="{3F8D6D3A-0F88-4A42-828E-C43F4D02D975}" type="pres">
      <dgm:prSet presAssocID="{7C14717C-00C3-42C4-98F3-2CB51894DBD7}" presName="invisiNode" presStyleLbl="node1" presStyleIdx="3" presStyleCnt="4"/>
      <dgm:spPr/>
    </dgm:pt>
    <dgm:pt modelId="{6C443790-7242-4FEA-98A5-CA4335BAA196}" type="pres">
      <dgm:prSet presAssocID="{7C14717C-00C3-42C4-98F3-2CB51894DBD7}"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Lst>
  <dgm:cxnLst>
    <dgm:cxn modelId="{DE937953-17AE-475C-9681-5AF47880F28A}" type="presOf" srcId="{7C14717C-00C3-42C4-98F3-2CB51894DBD7}" destId="{FB2F808D-E3FE-4817-962B-B76F76BDE5AE}" srcOrd="1" destOrd="0" presId="urn:microsoft.com/office/officeart/2005/8/layout/hList7"/>
    <dgm:cxn modelId="{B3FA83D9-50AA-4791-BE63-16BB5983F8F7}" type="presOf" srcId="{B137AA3E-6469-4831-AFDF-F5DB58D07462}" destId="{837A2945-1334-4228-99C2-84BEE16607A4}" srcOrd="0" destOrd="0" presId="urn:microsoft.com/office/officeart/2005/8/layout/hList7"/>
    <dgm:cxn modelId="{0F70D43D-ABE4-434B-9B5A-715B1EC76009}" srcId="{C2BAB8A7-5A29-4726-BF80-9E83DBF0AAE0}" destId="{8BC3606D-DDAB-4402-848A-80F7EEA86332}" srcOrd="2" destOrd="0" parTransId="{582D0DED-4805-4FD6-A03C-B1161CB904FE}" sibTransId="{76400E28-BD31-4F8C-8E62-C4BC7F273B7A}"/>
    <dgm:cxn modelId="{4F8D94DD-8FDF-4A22-8AA5-F56AA295D5ED}" type="presOf" srcId="{B137AA3E-6469-4831-AFDF-F5DB58D07462}" destId="{76655106-A049-4250-850B-B92436F2A383}" srcOrd="1" destOrd="0" presId="urn:microsoft.com/office/officeart/2005/8/layout/hList7"/>
    <dgm:cxn modelId="{3CA226A9-0FE2-4506-9EA9-5F2D7A3E131E}" srcId="{C2BAB8A7-5A29-4726-BF80-9E83DBF0AAE0}" destId="{B137AA3E-6469-4831-AFDF-F5DB58D07462}" srcOrd="1" destOrd="0" parTransId="{579AB5E5-2B56-457B-8D4C-0239E57E3867}" sibTransId="{79B53EB7-F438-4795-90EF-9109C02BBFF7}"/>
    <dgm:cxn modelId="{10FB9C0A-A564-4723-9F42-E1C87F3CD2BA}" type="presOf" srcId="{9F0735AB-AAD9-4058-8B4A-0B0192D8D5E1}" destId="{39E0DDB9-C154-413C-82BB-1C00C92367CB}" srcOrd="1" destOrd="0" presId="urn:microsoft.com/office/officeart/2005/8/layout/hList7"/>
    <dgm:cxn modelId="{22D6B0CE-D2BC-480B-9306-0E68B2E3A441}" srcId="{C2BAB8A7-5A29-4726-BF80-9E83DBF0AAE0}" destId="{9F0735AB-AAD9-4058-8B4A-0B0192D8D5E1}" srcOrd="0" destOrd="0" parTransId="{D9D190CF-52E0-4740-B2A4-5E800DE28966}" sibTransId="{F160668D-F882-4E7F-8D8B-835381C9269B}"/>
    <dgm:cxn modelId="{B1EED83D-1B63-4EBB-AF0E-41727E47CD6A}" type="presOf" srcId="{8BC3606D-DDAB-4402-848A-80F7EEA86332}" destId="{33BACE6E-4F35-456F-8C89-2B564FBD6CAB}" srcOrd="0" destOrd="0" presId="urn:microsoft.com/office/officeart/2005/8/layout/hList7"/>
    <dgm:cxn modelId="{C5062EEA-5A7A-45AB-97FD-BBAFC691D315}" type="presOf" srcId="{79B53EB7-F438-4795-90EF-9109C02BBFF7}" destId="{1B38EBF9-F557-479F-9696-3DD297850042}" srcOrd="0" destOrd="0" presId="urn:microsoft.com/office/officeart/2005/8/layout/hList7"/>
    <dgm:cxn modelId="{34C6C12B-8037-4901-93A8-96FAD34660EB}" type="presOf" srcId="{C2BAB8A7-5A29-4726-BF80-9E83DBF0AAE0}" destId="{897DB2A1-1ED9-45CC-8D8A-98F3A073251B}" srcOrd="0" destOrd="0" presId="urn:microsoft.com/office/officeart/2005/8/layout/hList7"/>
    <dgm:cxn modelId="{C37DA46D-9AF1-4554-86B5-21195E8A8427}" srcId="{C2BAB8A7-5A29-4726-BF80-9E83DBF0AAE0}" destId="{7C14717C-00C3-42C4-98F3-2CB51894DBD7}" srcOrd="3" destOrd="0" parTransId="{B02F7398-E39D-452C-840C-E61F066C9D4A}" sibTransId="{D59DC4FC-5900-479D-A9ED-746DB25F5681}"/>
    <dgm:cxn modelId="{72BEEC66-C45F-4B0D-BC2E-6FA87C9AAC36}" type="presOf" srcId="{76400E28-BD31-4F8C-8E62-C4BC7F273B7A}" destId="{737D337C-B6E3-4AE4-AC9F-A9A5BB4FFAE1}" srcOrd="0" destOrd="0" presId="urn:microsoft.com/office/officeart/2005/8/layout/hList7"/>
    <dgm:cxn modelId="{C32C9129-FCEF-493D-A055-754488ABA7D9}" type="presOf" srcId="{F160668D-F882-4E7F-8D8B-835381C9269B}" destId="{6E065560-4A63-43B7-B545-D33407D7646E}" srcOrd="0" destOrd="0" presId="urn:microsoft.com/office/officeart/2005/8/layout/hList7"/>
    <dgm:cxn modelId="{C0B9DF01-9552-4BA3-A4FE-48036B40C3D6}" type="presOf" srcId="{7C14717C-00C3-42C4-98F3-2CB51894DBD7}" destId="{5C691F27-1E33-499A-8115-1C7B7F237DB8}" srcOrd="0" destOrd="0" presId="urn:microsoft.com/office/officeart/2005/8/layout/hList7"/>
    <dgm:cxn modelId="{481C404C-D5A6-459D-970C-3A3DD2EF9CBA}" type="presOf" srcId="{8BC3606D-DDAB-4402-848A-80F7EEA86332}" destId="{7A8F07CE-1C2B-4368-8A04-668A16EAFD3F}" srcOrd="1" destOrd="0" presId="urn:microsoft.com/office/officeart/2005/8/layout/hList7"/>
    <dgm:cxn modelId="{5188BC0A-40C9-4B13-94C7-3853F9AC2899}" type="presOf" srcId="{9F0735AB-AAD9-4058-8B4A-0B0192D8D5E1}" destId="{3C644AF1-20F1-431E-A7AB-1FD32AEE1909}" srcOrd="0" destOrd="0" presId="urn:microsoft.com/office/officeart/2005/8/layout/hList7"/>
    <dgm:cxn modelId="{4193F6EE-B1D6-4019-9E22-3B4172CB0A0C}" type="presParOf" srcId="{897DB2A1-1ED9-45CC-8D8A-98F3A073251B}" destId="{691CBEB2-37C1-4E5E-A8CC-F6696F4F5797}" srcOrd="0" destOrd="0" presId="urn:microsoft.com/office/officeart/2005/8/layout/hList7"/>
    <dgm:cxn modelId="{BD2E7494-4AAA-429A-92A2-348DFF41EA3F}" type="presParOf" srcId="{897DB2A1-1ED9-45CC-8D8A-98F3A073251B}" destId="{0EEF0D5C-724E-41D9-B4BF-627F3AD752E1}" srcOrd="1" destOrd="0" presId="urn:microsoft.com/office/officeart/2005/8/layout/hList7"/>
    <dgm:cxn modelId="{E48B38C4-61A0-4828-8246-A346339A1443}" type="presParOf" srcId="{0EEF0D5C-724E-41D9-B4BF-627F3AD752E1}" destId="{76E96E2E-D80E-4CE6-8359-A61BAE47F233}" srcOrd="0" destOrd="0" presId="urn:microsoft.com/office/officeart/2005/8/layout/hList7"/>
    <dgm:cxn modelId="{8513FEE7-A751-4C59-A51A-DF683D60DE4E}" type="presParOf" srcId="{76E96E2E-D80E-4CE6-8359-A61BAE47F233}" destId="{3C644AF1-20F1-431E-A7AB-1FD32AEE1909}" srcOrd="0" destOrd="0" presId="urn:microsoft.com/office/officeart/2005/8/layout/hList7"/>
    <dgm:cxn modelId="{F4A6B954-9CE3-4AF3-9657-2CA8505B15F2}" type="presParOf" srcId="{76E96E2E-D80E-4CE6-8359-A61BAE47F233}" destId="{39E0DDB9-C154-413C-82BB-1C00C92367CB}" srcOrd="1" destOrd="0" presId="urn:microsoft.com/office/officeart/2005/8/layout/hList7"/>
    <dgm:cxn modelId="{5590AAF0-B6AC-4CCD-B7CD-859CFCF3A889}" type="presParOf" srcId="{76E96E2E-D80E-4CE6-8359-A61BAE47F233}" destId="{11C535CE-B792-476F-A43E-222521EA3A91}" srcOrd="2" destOrd="0" presId="urn:microsoft.com/office/officeart/2005/8/layout/hList7"/>
    <dgm:cxn modelId="{95EE7562-DC7A-4D68-BB42-38B68E6B6797}" type="presParOf" srcId="{76E96E2E-D80E-4CE6-8359-A61BAE47F233}" destId="{0536CA7B-BCF3-4770-84FA-A7A89B3AEE6E}" srcOrd="3" destOrd="0" presId="urn:microsoft.com/office/officeart/2005/8/layout/hList7"/>
    <dgm:cxn modelId="{3FD29810-724E-4F9E-97D9-9F0032AF01F9}" type="presParOf" srcId="{0EEF0D5C-724E-41D9-B4BF-627F3AD752E1}" destId="{6E065560-4A63-43B7-B545-D33407D7646E}" srcOrd="1" destOrd="0" presId="urn:microsoft.com/office/officeart/2005/8/layout/hList7"/>
    <dgm:cxn modelId="{08D3FD06-1993-4F56-BFF9-F59BABDC850B}" type="presParOf" srcId="{0EEF0D5C-724E-41D9-B4BF-627F3AD752E1}" destId="{78094F24-7D8A-44F7-AE29-2F1AE7F47E96}" srcOrd="2" destOrd="0" presId="urn:microsoft.com/office/officeart/2005/8/layout/hList7"/>
    <dgm:cxn modelId="{7D069CC1-1058-477B-BF2A-17F9469F092E}" type="presParOf" srcId="{78094F24-7D8A-44F7-AE29-2F1AE7F47E96}" destId="{837A2945-1334-4228-99C2-84BEE16607A4}" srcOrd="0" destOrd="0" presId="urn:microsoft.com/office/officeart/2005/8/layout/hList7"/>
    <dgm:cxn modelId="{2C4A5188-DF79-4E19-86A7-0BE8B5BC3985}" type="presParOf" srcId="{78094F24-7D8A-44F7-AE29-2F1AE7F47E96}" destId="{76655106-A049-4250-850B-B92436F2A383}" srcOrd="1" destOrd="0" presId="urn:microsoft.com/office/officeart/2005/8/layout/hList7"/>
    <dgm:cxn modelId="{14A1F1B1-588E-4DF8-A0AA-A8C17D3DDB69}" type="presParOf" srcId="{78094F24-7D8A-44F7-AE29-2F1AE7F47E96}" destId="{EC5B7BF5-2677-4F63-94B0-406B3709BB6F}" srcOrd="2" destOrd="0" presId="urn:microsoft.com/office/officeart/2005/8/layout/hList7"/>
    <dgm:cxn modelId="{341C1BC7-4BBE-44A8-A362-B578BDD447BF}" type="presParOf" srcId="{78094F24-7D8A-44F7-AE29-2F1AE7F47E96}" destId="{ACB97045-F5A3-445E-9FA1-C2409BE5AEF9}" srcOrd="3" destOrd="0" presId="urn:microsoft.com/office/officeart/2005/8/layout/hList7"/>
    <dgm:cxn modelId="{35D47BF6-9837-47E0-9893-48ADD008A638}" type="presParOf" srcId="{0EEF0D5C-724E-41D9-B4BF-627F3AD752E1}" destId="{1B38EBF9-F557-479F-9696-3DD297850042}" srcOrd="3" destOrd="0" presId="urn:microsoft.com/office/officeart/2005/8/layout/hList7"/>
    <dgm:cxn modelId="{B5557CE8-D388-4388-9B60-04D53E3586E7}" type="presParOf" srcId="{0EEF0D5C-724E-41D9-B4BF-627F3AD752E1}" destId="{61161E38-1A2F-46FC-9F0E-5C67590D1EE9}" srcOrd="4" destOrd="0" presId="urn:microsoft.com/office/officeart/2005/8/layout/hList7"/>
    <dgm:cxn modelId="{148F52BD-E61B-449C-8143-5CD7D2C776C6}" type="presParOf" srcId="{61161E38-1A2F-46FC-9F0E-5C67590D1EE9}" destId="{33BACE6E-4F35-456F-8C89-2B564FBD6CAB}" srcOrd="0" destOrd="0" presId="urn:microsoft.com/office/officeart/2005/8/layout/hList7"/>
    <dgm:cxn modelId="{24268E2A-90B0-4BC4-B66C-B531827BEC83}" type="presParOf" srcId="{61161E38-1A2F-46FC-9F0E-5C67590D1EE9}" destId="{7A8F07CE-1C2B-4368-8A04-668A16EAFD3F}" srcOrd="1" destOrd="0" presId="urn:microsoft.com/office/officeart/2005/8/layout/hList7"/>
    <dgm:cxn modelId="{AD2BC00B-94C2-4220-8844-EEC5A281A4CF}" type="presParOf" srcId="{61161E38-1A2F-46FC-9F0E-5C67590D1EE9}" destId="{2C241B7E-0171-4047-8F7D-26C89B0709A5}" srcOrd="2" destOrd="0" presId="urn:microsoft.com/office/officeart/2005/8/layout/hList7"/>
    <dgm:cxn modelId="{03E97183-8523-4FD6-A1BF-81ECBAC82DA9}" type="presParOf" srcId="{61161E38-1A2F-46FC-9F0E-5C67590D1EE9}" destId="{6FE45C0D-70E8-4199-BDD6-10E3CB399C43}" srcOrd="3" destOrd="0" presId="urn:microsoft.com/office/officeart/2005/8/layout/hList7"/>
    <dgm:cxn modelId="{AC3DC8A4-7CD7-4C35-8BAB-C9F2D0D929BB}" type="presParOf" srcId="{0EEF0D5C-724E-41D9-B4BF-627F3AD752E1}" destId="{737D337C-B6E3-4AE4-AC9F-A9A5BB4FFAE1}" srcOrd="5" destOrd="0" presId="urn:microsoft.com/office/officeart/2005/8/layout/hList7"/>
    <dgm:cxn modelId="{2DBE9B71-09AD-4808-AE48-C9BB11CDD9E7}" type="presParOf" srcId="{0EEF0D5C-724E-41D9-B4BF-627F3AD752E1}" destId="{5F59AA4D-F63C-4FBC-B180-B45D71897DFA}" srcOrd="6" destOrd="0" presId="urn:microsoft.com/office/officeart/2005/8/layout/hList7"/>
    <dgm:cxn modelId="{0EEA23B4-72C5-4DC6-9B74-1D3D083A0A74}" type="presParOf" srcId="{5F59AA4D-F63C-4FBC-B180-B45D71897DFA}" destId="{5C691F27-1E33-499A-8115-1C7B7F237DB8}" srcOrd="0" destOrd="0" presId="urn:microsoft.com/office/officeart/2005/8/layout/hList7"/>
    <dgm:cxn modelId="{73B7A631-EBC4-4AB2-924A-4B03F7B42B55}" type="presParOf" srcId="{5F59AA4D-F63C-4FBC-B180-B45D71897DFA}" destId="{FB2F808D-E3FE-4817-962B-B76F76BDE5AE}" srcOrd="1" destOrd="0" presId="urn:microsoft.com/office/officeart/2005/8/layout/hList7"/>
    <dgm:cxn modelId="{F0BE4D2A-CD59-41A5-913F-FE1CB5786C38}" type="presParOf" srcId="{5F59AA4D-F63C-4FBC-B180-B45D71897DFA}" destId="{3F8D6D3A-0F88-4A42-828E-C43F4D02D975}" srcOrd="2" destOrd="0" presId="urn:microsoft.com/office/officeart/2005/8/layout/hList7"/>
    <dgm:cxn modelId="{0B6706E0-EA0C-4E7F-BC57-CD468CB6A1A0}" type="presParOf" srcId="{5F59AA4D-F63C-4FBC-B180-B45D71897DFA}" destId="{6C443790-7242-4FEA-98A5-CA4335BAA19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45718-0F92-4208-94DE-D4D54E213546}">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027E520A-8F36-44A1-BB6C-A5A35DAA9B8C}">
      <dsp:nvSpPr>
        <dsp:cNvPr id="0" name=""/>
        <dsp:cNvSpPr/>
      </dsp:nvSpPr>
      <dsp:spPr>
        <a:xfrm>
          <a:off x="384538" y="253918"/>
          <a:ext cx="5656275" cy="508162"/>
        </a:xfrm>
        <a:prstGeom prst="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38100" rIns="38100" bIns="38100" numCol="1" spcCol="1270" anchor="ctr" anchorCtr="0">
          <a:noAutofit/>
        </a:bodyPr>
        <a:lstStyle/>
        <a:p>
          <a:pPr lvl="0" algn="l" defTabSz="666750">
            <a:lnSpc>
              <a:spcPct val="90000"/>
            </a:lnSpc>
            <a:spcBef>
              <a:spcPct val="0"/>
            </a:spcBef>
            <a:spcAft>
              <a:spcPct val="35000"/>
            </a:spcAft>
          </a:pPr>
          <a:r>
            <a:rPr lang="en-AU" sz="1500" kern="1200" smtClean="0"/>
            <a:t>Support Ausralia’s National Hydrogen Strategy</a:t>
          </a:r>
          <a:endParaRPr lang="en-AU" sz="1500" kern="1200" dirty="0"/>
        </a:p>
      </dsp:txBody>
      <dsp:txXfrm>
        <a:off x="384538" y="253918"/>
        <a:ext cx="5656275" cy="508162"/>
      </dsp:txXfrm>
    </dsp:sp>
    <dsp:sp modelId="{A99216F8-5169-4A11-8A54-BD3B58CC317B}">
      <dsp:nvSpPr>
        <dsp:cNvPr id="0" name=""/>
        <dsp:cNvSpPr/>
      </dsp:nvSpPr>
      <dsp:spPr>
        <a:xfrm>
          <a:off x="66936" y="190398"/>
          <a:ext cx="635203" cy="63520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F59534-3B58-4988-BC6E-96B43C7450BF}">
      <dsp:nvSpPr>
        <dsp:cNvPr id="0" name=""/>
        <dsp:cNvSpPr/>
      </dsp:nvSpPr>
      <dsp:spPr>
        <a:xfrm>
          <a:off x="748672" y="1015918"/>
          <a:ext cx="5292140" cy="508162"/>
        </a:xfrm>
        <a:prstGeom prst="rect">
          <a:avLst/>
        </a:prstGeom>
        <a:solidFill>
          <a:schemeClr val="bg1">
            <a:lumMod val="50000"/>
          </a:schemeClr>
        </a:solidFill>
        <a:ln w="25400" cap="flat" cmpd="sng" algn="ctr">
          <a:noFill/>
          <a:prstDash val="solid"/>
        </a:ln>
        <a:effectLst>
          <a:outerShdw blurRad="44450" dist="27940" dir="5400000" algn="ctr" rotWithShape="0">
            <a:srgbClr val="000000">
              <a:alpha val="32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38100" rIns="38100" bIns="38100" numCol="1" spcCol="1270" anchor="ctr" anchorCtr="0">
          <a:noAutofit/>
        </a:bodyPr>
        <a:lstStyle/>
        <a:p>
          <a:pPr lvl="0" algn="l" defTabSz="666750">
            <a:lnSpc>
              <a:spcPct val="90000"/>
            </a:lnSpc>
            <a:spcBef>
              <a:spcPct val="0"/>
            </a:spcBef>
            <a:spcAft>
              <a:spcPct val="35000"/>
            </a:spcAft>
          </a:pPr>
          <a:r>
            <a:rPr lang="en-AU" sz="1500" kern="1200" dirty="0" smtClean="0"/>
            <a:t>Assess the current state of Australian hydrogen research</a:t>
          </a:r>
          <a:endParaRPr lang="en-AU" sz="1500" kern="1200" dirty="0"/>
        </a:p>
      </dsp:txBody>
      <dsp:txXfrm>
        <a:off x="748672" y="1015918"/>
        <a:ext cx="5292140" cy="508162"/>
      </dsp:txXfrm>
    </dsp:sp>
    <dsp:sp modelId="{5A41D53D-C986-4D20-AF40-AB5445ED2776}">
      <dsp:nvSpPr>
        <dsp:cNvPr id="0" name=""/>
        <dsp:cNvSpPr/>
      </dsp:nvSpPr>
      <dsp:spPr>
        <a:xfrm>
          <a:off x="431071" y="952398"/>
          <a:ext cx="635203" cy="635203"/>
        </a:xfrm>
        <a:prstGeom prst="ellipse">
          <a:avLst/>
        </a:prstGeom>
        <a:solidFill>
          <a:schemeClr val="lt1">
            <a:hueOff val="0"/>
            <a:satOff val="0"/>
            <a:lumOff val="0"/>
            <a:alphaOff val="0"/>
          </a:schemeClr>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sp>
    <dsp:sp modelId="{97F1335A-DA85-478E-801F-3F3B460F1EAB}">
      <dsp:nvSpPr>
        <dsp:cNvPr id="0" name=""/>
        <dsp:cNvSpPr/>
      </dsp:nvSpPr>
      <dsp:spPr>
        <a:xfrm>
          <a:off x="860432" y="1777918"/>
          <a:ext cx="5180380" cy="508162"/>
        </a:xfrm>
        <a:prstGeom prst="rect">
          <a:avLst/>
        </a:prstGeom>
        <a:solidFill>
          <a:schemeClr val="accent3"/>
        </a:solidFill>
        <a:ln w="25400" cap="flat" cmpd="sng" algn="ctr">
          <a:noFill/>
          <a:prstDash val="solid"/>
        </a:ln>
        <a:effectLst>
          <a:outerShdw blurRad="44450" dist="27940" dir="5400000" algn="ctr" rotWithShape="0">
            <a:srgbClr val="000000">
              <a:alpha val="32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38100" rIns="38100" bIns="38100" numCol="1" spcCol="1270" anchor="ctr" anchorCtr="0">
          <a:noAutofit/>
        </a:bodyPr>
        <a:lstStyle/>
        <a:p>
          <a:pPr lvl="0" algn="l" defTabSz="666750">
            <a:lnSpc>
              <a:spcPct val="90000"/>
            </a:lnSpc>
            <a:spcBef>
              <a:spcPct val="0"/>
            </a:spcBef>
            <a:spcAft>
              <a:spcPct val="35000"/>
            </a:spcAft>
          </a:pPr>
          <a:r>
            <a:rPr lang="en-AU" sz="1500" kern="1200" smtClean="0"/>
            <a:t>Inform </a:t>
          </a:r>
          <a:r>
            <a:rPr lang="en-AU" sz="1500" kern="1200" dirty="0" smtClean="0"/>
            <a:t>RD&amp;D </a:t>
          </a:r>
          <a:r>
            <a:rPr lang="en-AU" sz="1500" kern="1200" smtClean="0"/>
            <a:t>investment priorities and the development of international partnerships</a:t>
          </a:r>
          <a:endParaRPr lang="en-AU" sz="1500" kern="1200" dirty="0" smtClean="0"/>
        </a:p>
      </dsp:txBody>
      <dsp:txXfrm>
        <a:off x="860432" y="1777918"/>
        <a:ext cx="5180380" cy="508162"/>
      </dsp:txXfrm>
    </dsp:sp>
    <dsp:sp modelId="{1E4A17F2-F4C2-439D-A7A0-1D0605A7F9C8}">
      <dsp:nvSpPr>
        <dsp:cNvPr id="0" name=""/>
        <dsp:cNvSpPr/>
      </dsp:nvSpPr>
      <dsp:spPr>
        <a:xfrm>
          <a:off x="542831" y="1714398"/>
          <a:ext cx="635203" cy="635203"/>
        </a:xfrm>
        <a:prstGeom prst="ellipse">
          <a:avLst/>
        </a:prstGeom>
        <a:solidFill>
          <a:schemeClr val="lt1">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FEFFF463-F578-429B-9318-88A670C9D3CA}">
      <dsp:nvSpPr>
        <dsp:cNvPr id="0" name=""/>
        <dsp:cNvSpPr/>
      </dsp:nvSpPr>
      <dsp:spPr>
        <a:xfrm>
          <a:off x="748672" y="2539918"/>
          <a:ext cx="5292140" cy="508162"/>
        </a:xfrm>
        <a:prstGeom prst="rect">
          <a:avLst/>
        </a:prstGeom>
        <a:solidFill>
          <a:schemeClr val="accent4"/>
        </a:solidFill>
        <a:ln w="25400" cap="flat" cmpd="sng" algn="ctr">
          <a:noFill/>
          <a:prstDash val="solid"/>
        </a:ln>
        <a:effectLst>
          <a:outerShdw blurRad="44450" dist="27940" dir="5400000" algn="ctr" rotWithShape="0">
            <a:srgbClr val="000000">
              <a:alpha val="32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38100" rIns="38100" bIns="38100" numCol="1" spcCol="1270" anchor="ctr" anchorCtr="0">
          <a:noAutofit/>
        </a:bodyPr>
        <a:lstStyle/>
        <a:p>
          <a:pPr lvl="0" algn="l" defTabSz="666750">
            <a:lnSpc>
              <a:spcPct val="90000"/>
            </a:lnSpc>
            <a:spcBef>
              <a:spcPct val="0"/>
            </a:spcBef>
            <a:spcAft>
              <a:spcPct val="35000"/>
            </a:spcAft>
          </a:pPr>
          <a:r>
            <a:rPr lang="en-AU" sz="1500" kern="1200" dirty="0" smtClean="0"/>
            <a:t>Inform research institutions to guide the development of research priorities and strategies</a:t>
          </a:r>
        </a:p>
      </dsp:txBody>
      <dsp:txXfrm>
        <a:off x="748672" y="2539918"/>
        <a:ext cx="5292140" cy="508162"/>
      </dsp:txXfrm>
    </dsp:sp>
    <dsp:sp modelId="{38B439DB-A9DD-4314-BEEB-97E442B8034C}">
      <dsp:nvSpPr>
        <dsp:cNvPr id="0" name=""/>
        <dsp:cNvSpPr/>
      </dsp:nvSpPr>
      <dsp:spPr>
        <a:xfrm>
          <a:off x="431071" y="2476398"/>
          <a:ext cx="635203" cy="635203"/>
        </a:xfrm>
        <a:prstGeom prst="ellipse">
          <a:avLst/>
        </a:prstGeom>
        <a:solidFill>
          <a:schemeClr val="lt1">
            <a:hueOff val="0"/>
            <a:satOff val="0"/>
            <a:lumOff val="0"/>
            <a:alphaOff val="0"/>
          </a:schemeClr>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dsp:style>
    </dsp:sp>
    <dsp:sp modelId="{FF46599A-80C4-4968-AFE3-4943DCD3F3E8}">
      <dsp:nvSpPr>
        <dsp:cNvPr id="0" name=""/>
        <dsp:cNvSpPr/>
      </dsp:nvSpPr>
      <dsp:spPr>
        <a:xfrm>
          <a:off x="384538" y="3301918"/>
          <a:ext cx="5656275" cy="508162"/>
        </a:xfrm>
        <a:prstGeom prst="rect">
          <a:avLst/>
        </a:prstGeom>
        <a:solidFill>
          <a:schemeClr val="accent1">
            <a:lumMod val="75000"/>
          </a:schemeClr>
        </a:solidFill>
        <a:ln w="25400" cap="flat" cmpd="sng" algn="ctr">
          <a:noFill/>
          <a:prstDash val="solid"/>
        </a:ln>
        <a:effectLst>
          <a:outerShdw blurRad="44450" dist="27940" dir="5400000" algn="ctr" rotWithShape="0">
            <a:srgbClr val="000000">
              <a:alpha val="32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38100" rIns="38100" bIns="38100" numCol="1" spcCol="1270" anchor="ctr" anchorCtr="0">
          <a:noAutofit/>
        </a:bodyPr>
        <a:lstStyle/>
        <a:p>
          <a:pPr lvl="0" algn="l" defTabSz="666750">
            <a:lnSpc>
              <a:spcPct val="90000"/>
            </a:lnSpc>
            <a:spcBef>
              <a:spcPct val="0"/>
            </a:spcBef>
            <a:spcAft>
              <a:spcPct val="35000"/>
            </a:spcAft>
          </a:pPr>
          <a:r>
            <a:rPr lang="en-AU" sz="1500" kern="1200" dirty="0" smtClean="0"/>
            <a:t>Build a national </a:t>
          </a:r>
          <a:r>
            <a:rPr lang="en-AU" sz="1500" kern="1200" smtClean="0"/>
            <a:t>hydrogen research &amp; industry </a:t>
          </a:r>
          <a:r>
            <a:rPr lang="en-AU" sz="1500" kern="1200" dirty="0" smtClean="0"/>
            <a:t>stakeholder network</a:t>
          </a:r>
          <a:endParaRPr lang="en-AU" sz="1500" kern="1200" dirty="0"/>
        </a:p>
      </dsp:txBody>
      <dsp:txXfrm>
        <a:off x="384538" y="3301918"/>
        <a:ext cx="5656275" cy="508162"/>
      </dsp:txXfrm>
    </dsp:sp>
    <dsp:sp modelId="{AB3E38A0-327B-4088-9AFB-7EBBD8174483}">
      <dsp:nvSpPr>
        <dsp:cNvPr id="0" name=""/>
        <dsp:cNvSpPr/>
      </dsp:nvSpPr>
      <dsp:spPr>
        <a:xfrm>
          <a:off x="66936" y="3238398"/>
          <a:ext cx="635203" cy="635203"/>
        </a:xfrm>
        <a:prstGeom prst="ellipse">
          <a:avLst/>
        </a:prstGeom>
        <a:solidFill>
          <a:schemeClr val="lt1">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768" tIns="47384" rIns="94768" bIns="47384" rtlCol="0"/>
          <a:lstStyle>
            <a:lvl1pPr algn="l" fontAlgn="auto">
              <a:spcBef>
                <a:spcPts val="0"/>
              </a:spcBef>
              <a:spcAft>
                <a:spcPts val="0"/>
              </a:spcAft>
              <a:defRPr sz="1200">
                <a:latin typeface="+mn-lt"/>
                <a:cs typeface="+mn-cs"/>
              </a:defRPr>
            </a:lvl1pPr>
          </a:lstStyle>
          <a:p>
            <a:pPr>
              <a:defRPr/>
            </a:pPr>
            <a:r>
              <a:rPr lang="en-AU" dirty="0" smtClean="0"/>
              <a:t>CSIRO Energy</a:t>
            </a:r>
            <a:endParaRPr lang="en-AU" dirty="0"/>
          </a:p>
        </p:txBody>
      </p:sp>
      <p:sp>
        <p:nvSpPr>
          <p:cNvPr id="3" name="Date Placeholder 2"/>
          <p:cNvSpPr>
            <a:spLocks noGrp="1"/>
          </p:cNvSpPr>
          <p:nvPr>
            <p:ph type="dt" sz="quarter" idx="1"/>
          </p:nvPr>
        </p:nvSpPr>
        <p:spPr>
          <a:xfrm>
            <a:off x="4021295" y="0"/>
            <a:ext cx="3076363" cy="511731"/>
          </a:xfrm>
          <a:prstGeom prst="rect">
            <a:avLst/>
          </a:prstGeom>
        </p:spPr>
        <p:txBody>
          <a:bodyPr vert="horz" lIns="94768" tIns="47384" rIns="94768" bIns="47384" rtlCol="0"/>
          <a:lstStyle>
            <a:lvl1pPr algn="r" fontAlgn="auto">
              <a:spcBef>
                <a:spcPts val="0"/>
              </a:spcBef>
              <a:spcAft>
                <a:spcPts val="0"/>
              </a:spcAft>
              <a:defRPr sz="1200" smtClean="0">
                <a:latin typeface="+mn-lt"/>
                <a:cs typeface="+mn-cs"/>
              </a:defRPr>
            </a:lvl1pPr>
          </a:lstStyle>
          <a:p>
            <a:pPr>
              <a:defRPr/>
            </a:pPr>
            <a:r>
              <a:rPr lang="en-AU" dirty="0" smtClean="0"/>
              <a:t>Business Unit Overview</a:t>
            </a:r>
            <a:endParaRPr lang="en-AU" dirty="0"/>
          </a:p>
        </p:txBody>
      </p:sp>
      <p:sp>
        <p:nvSpPr>
          <p:cNvPr id="4" name="Footer Placeholder 3"/>
          <p:cNvSpPr>
            <a:spLocks noGrp="1"/>
          </p:cNvSpPr>
          <p:nvPr>
            <p:ph type="ftr" sz="quarter" idx="2"/>
          </p:nvPr>
        </p:nvSpPr>
        <p:spPr>
          <a:xfrm>
            <a:off x="1" y="9721106"/>
            <a:ext cx="3076363" cy="511731"/>
          </a:xfrm>
          <a:prstGeom prst="rect">
            <a:avLst/>
          </a:prstGeom>
        </p:spPr>
        <p:txBody>
          <a:bodyPr vert="horz" lIns="94768" tIns="47384" rIns="94768" bIns="47384" rtlCol="0" anchor="b"/>
          <a:lstStyle>
            <a:lvl1pPr algn="l" fontAlgn="auto">
              <a:spcBef>
                <a:spcPts val="0"/>
              </a:spcBef>
              <a:spcAft>
                <a:spcPts val="0"/>
              </a:spcAft>
              <a:defRPr sz="1200">
                <a:latin typeface="+mn-lt"/>
                <a:cs typeface="+mn-cs"/>
              </a:defRPr>
            </a:lvl1pPr>
          </a:lstStyle>
          <a:p>
            <a:pPr>
              <a:defRPr/>
            </a:pPr>
            <a:r>
              <a:rPr lang="en-AU" dirty="0" smtClean="0"/>
              <a:t>2018 External Review</a:t>
            </a:r>
            <a:endParaRPr lang="en-AU" dirty="0"/>
          </a:p>
        </p:txBody>
      </p:sp>
      <p:sp>
        <p:nvSpPr>
          <p:cNvPr id="5" name="Slide Number Placeholder 4"/>
          <p:cNvSpPr>
            <a:spLocks noGrp="1"/>
          </p:cNvSpPr>
          <p:nvPr>
            <p:ph type="sldNum" sz="quarter" idx="3"/>
          </p:nvPr>
        </p:nvSpPr>
        <p:spPr>
          <a:xfrm>
            <a:off x="4021295" y="9721106"/>
            <a:ext cx="3076363" cy="511731"/>
          </a:xfrm>
          <a:prstGeom prst="rect">
            <a:avLst/>
          </a:prstGeom>
        </p:spPr>
        <p:txBody>
          <a:bodyPr vert="horz" lIns="94768" tIns="47384" rIns="94768" bIns="47384" rtlCol="0" anchor="b"/>
          <a:lstStyle>
            <a:lvl1pPr algn="r" fontAlgn="auto">
              <a:spcBef>
                <a:spcPts val="0"/>
              </a:spcBef>
              <a:spcAft>
                <a:spcPts val="0"/>
              </a:spcAft>
              <a:defRPr sz="1200" smtClean="0">
                <a:latin typeface="+mn-lt"/>
                <a:cs typeface="+mn-cs"/>
              </a:defRPr>
            </a:lvl1pPr>
          </a:lstStyle>
          <a:p>
            <a:pPr>
              <a:defRPr/>
            </a:pPr>
            <a:fld id="{91B1695A-9BBF-4B57-876B-EC1FF4CDF1C7}" type="slidenum">
              <a:rPr lang="en-AU"/>
              <a:pPr>
                <a:defRPr/>
              </a:pPr>
              <a:t>‹#›</a:t>
            </a:fld>
            <a:endParaRPr lang="en-AU"/>
          </a:p>
        </p:txBody>
      </p:sp>
    </p:spTree>
    <p:extLst>
      <p:ext uri="{BB962C8B-B14F-4D97-AF65-F5344CB8AC3E}">
        <p14:creationId xmlns:p14="http://schemas.microsoft.com/office/powerpoint/2010/main" val="3729035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768" tIns="47384" rIns="94768" bIns="47384" rtlCol="0"/>
          <a:lstStyle>
            <a:lvl1pPr algn="l" fontAlgn="auto">
              <a:spcBef>
                <a:spcPts val="0"/>
              </a:spcBef>
              <a:spcAft>
                <a:spcPts val="0"/>
              </a:spcAft>
              <a:defRPr sz="1200">
                <a:latin typeface="+mn-lt"/>
                <a:cs typeface="+mn-cs"/>
              </a:defRPr>
            </a:lvl1pPr>
          </a:lstStyle>
          <a:p>
            <a:pPr>
              <a:defRPr/>
            </a:pPr>
            <a:endParaRPr lang="en-AU"/>
          </a:p>
        </p:txBody>
      </p:sp>
      <p:sp>
        <p:nvSpPr>
          <p:cNvPr id="3" name="Date Placeholder 2"/>
          <p:cNvSpPr>
            <a:spLocks noGrp="1"/>
          </p:cNvSpPr>
          <p:nvPr>
            <p:ph type="dt" idx="1"/>
          </p:nvPr>
        </p:nvSpPr>
        <p:spPr>
          <a:xfrm>
            <a:off x="4021295" y="0"/>
            <a:ext cx="3076363" cy="511731"/>
          </a:xfrm>
          <a:prstGeom prst="rect">
            <a:avLst/>
          </a:prstGeom>
        </p:spPr>
        <p:txBody>
          <a:bodyPr vert="horz" lIns="94768" tIns="47384" rIns="94768" bIns="47384" rtlCol="0"/>
          <a:lstStyle>
            <a:lvl1pPr algn="r" fontAlgn="auto">
              <a:spcBef>
                <a:spcPts val="0"/>
              </a:spcBef>
              <a:spcAft>
                <a:spcPts val="0"/>
              </a:spcAft>
              <a:defRPr sz="1200" smtClean="0">
                <a:latin typeface="+mn-lt"/>
                <a:cs typeface="+mn-cs"/>
              </a:defRPr>
            </a:lvl1pPr>
          </a:lstStyle>
          <a:p>
            <a:pPr>
              <a:defRPr/>
            </a:pPr>
            <a:fld id="{22A468D1-86F1-4984-A0DA-5ADE8AB9F9F2}" type="datetimeFigureOut">
              <a:rPr lang="en-AU"/>
              <a:pPr>
                <a:defRPr/>
              </a:pPr>
              <a:t>7/05/2019</a:t>
            </a:fld>
            <a:endParaRPr lang="en-AU"/>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768" tIns="47384" rIns="94768" bIns="47384" rtlCol="0" anchor="ctr"/>
          <a:lstStyle/>
          <a:p>
            <a:pPr lvl="0"/>
            <a:endParaRPr lang="en-AU" noProof="0"/>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4768" tIns="47384" rIns="94768" bIns="4738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1" y="9721106"/>
            <a:ext cx="3076363" cy="511731"/>
          </a:xfrm>
          <a:prstGeom prst="rect">
            <a:avLst/>
          </a:prstGeom>
        </p:spPr>
        <p:txBody>
          <a:bodyPr vert="horz" lIns="94768" tIns="47384" rIns="94768" bIns="47384" rtlCol="0" anchor="b"/>
          <a:lstStyle>
            <a:lvl1pPr algn="l" fontAlgn="auto">
              <a:spcBef>
                <a:spcPts val="0"/>
              </a:spcBef>
              <a:spcAft>
                <a:spcPts val="0"/>
              </a:spcAft>
              <a:defRPr sz="1200">
                <a:latin typeface="+mn-lt"/>
                <a:cs typeface="+mn-cs"/>
              </a:defRPr>
            </a:lvl1pPr>
          </a:lstStyle>
          <a:p>
            <a:pPr>
              <a:defRPr/>
            </a:pPr>
            <a:endParaRPr lang="en-AU"/>
          </a:p>
        </p:txBody>
      </p:sp>
      <p:sp>
        <p:nvSpPr>
          <p:cNvPr id="7" name="Slide Number Placeholder 6"/>
          <p:cNvSpPr>
            <a:spLocks noGrp="1"/>
          </p:cNvSpPr>
          <p:nvPr>
            <p:ph type="sldNum" sz="quarter" idx="5"/>
          </p:nvPr>
        </p:nvSpPr>
        <p:spPr>
          <a:xfrm>
            <a:off x="4021295" y="9721106"/>
            <a:ext cx="3076363" cy="511731"/>
          </a:xfrm>
          <a:prstGeom prst="rect">
            <a:avLst/>
          </a:prstGeom>
        </p:spPr>
        <p:txBody>
          <a:bodyPr vert="horz" lIns="94768" tIns="47384" rIns="94768" bIns="47384" rtlCol="0" anchor="b"/>
          <a:lstStyle>
            <a:lvl1pPr algn="r" fontAlgn="auto">
              <a:spcBef>
                <a:spcPts val="0"/>
              </a:spcBef>
              <a:spcAft>
                <a:spcPts val="0"/>
              </a:spcAft>
              <a:defRPr sz="1200" smtClean="0">
                <a:latin typeface="+mn-lt"/>
                <a:cs typeface="+mn-cs"/>
              </a:defRPr>
            </a:lvl1pPr>
          </a:lstStyle>
          <a:p>
            <a:pPr>
              <a:defRPr/>
            </a:pPr>
            <a:fld id="{CBC6B71F-ABF9-412F-949D-752BD1DD833C}" type="slidenum">
              <a:rPr lang="en-AU"/>
              <a:pPr>
                <a:defRPr/>
              </a:pPr>
              <a:t>‹#›</a:t>
            </a:fld>
            <a:endParaRPr lang="en-AU"/>
          </a:p>
        </p:txBody>
      </p:sp>
    </p:spTree>
    <p:extLst>
      <p:ext uri="{BB962C8B-B14F-4D97-AF65-F5344CB8AC3E}">
        <p14:creationId xmlns:p14="http://schemas.microsoft.com/office/powerpoint/2010/main" val="203544332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Good Morning and thanks to the organizers for the opportunity to present some of our work</a:t>
            </a:r>
            <a:r>
              <a:rPr lang="en-AU" baseline="0" smtClean="0"/>
              <a:t> on the topic of hydrogen industry development in Australia</a:t>
            </a:r>
            <a:endParaRPr lang="en-AU" dirty="0"/>
          </a:p>
        </p:txBody>
      </p:sp>
      <p:sp>
        <p:nvSpPr>
          <p:cNvPr id="4" name="Slide Number Placeholder 3"/>
          <p:cNvSpPr>
            <a:spLocks noGrp="1"/>
          </p:cNvSpPr>
          <p:nvPr>
            <p:ph type="sldNum" sz="quarter" idx="10"/>
          </p:nvPr>
        </p:nvSpPr>
        <p:spPr/>
        <p:txBody>
          <a:bodyPr/>
          <a:lstStyle/>
          <a:p>
            <a:fld id="{922F4BBA-7A9E-CA4F-8726-46DA01C51FF1}" type="slidenum">
              <a:rPr lang="en-US" smtClean="0"/>
              <a:pPr/>
              <a:t>1</a:t>
            </a:fld>
            <a:endParaRPr lang="en-US"/>
          </a:p>
        </p:txBody>
      </p:sp>
    </p:spTree>
    <p:extLst>
      <p:ext uri="{BB962C8B-B14F-4D97-AF65-F5344CB8AC3E}">
        <p14:creationId xmlns:p14="http://schemas.microsoft.com/office/powerpoint/2010/main" val="2672388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And so now let’s look at where the applications</a:t>
            </a:r>
            <a:r>
              <a:rPr lang="en-AU" baseline="0" smtClean="0"/>
              <a:t> sit.</a:t>
            </a:r>
          </a:p>
          <a:p>
            <a:r>
              <a:rPr lang="en-AU" baseline="0" smtClean="0"/>
              <a:t>The first set of applications are where the cost of hydrogen is already competitive. That is in vehicle applications, where the incumbent energy source is typically diesel or petrol. These applications are still hampered by infrastructure barriers (for example refuelling stations) however, which sit outside this analysis</a:t>
            </a:r>
          </a:p>
          <a:p>
            <a:r>
              <a:rPr lang="en-AU" baseline="0" smtClean="0"/>
              <a:t>In the second set of applications, we see hydrogen becoming costs competitive once the cost of hydrogen has dropped towards our best case scenario. Again, infrastructure barriers will likely apply to these also, but are not modelled here.</a:t>
            </a:r>
          </a:p>
          <a:p>
            <a:r>
              <a:rPr lang="en-AU" baseline="0" smtClean="0"/>
              <a:t>In the 3</a:t>
            </a:r>
            <a:r>
              <a:rPr lang="en-AU" baseline="30000" smtClean="0"/>
              <a:t>rd</a:t>
            </a:r>
            <a:r>
              <a:rPr lang="en-AU" baseline="0" smtClean="0"/>
              <a:t> and 4</a:t>
            </a:r>
            <a:r>
              <a:rPr lang="en-AU" baseline="30000" smtClean="0"/>
              <a:t>th</a:t>
            </a:r>
            <a:r>
              <a:rPr lang="en-AU" baseline="0" smtClean="0"/>
              <a:t> set  of applications, the low cost of the incumbent energy source (for example natural gas for residential heating), means either that the cost of hydrogen will need to drop further than the scenario, or the existing costs will need to increase in order for hydrogen to displace the incumbent.</a:t>
            </a:r>
          </a:p>
          <a:p>
            <a:r>
              <a:rPr lang="en-AU" baseline="0" smtClean="0"/>
              <a:t>And so this graph essentially identifies the ‘low hanging fruit’ for an Australian Hydrogen Industry.</a:t>
            </a:r>
          </a:p>
          <a:p>
            <a:r>
              <a:rPr lang="en-AU" baseline="0" smtClean="0"/>
              <a:t>Now, let’s zoom in on one of these application areas which is particularly important to Australia, Export</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10</a:t>
            </a:fld>
            <a:endParaRPr lang="en-AU"/>
          </a:p>
        </p:txBody>
      </p:sp>
    </p:spTree>
    <p:extLst>
      <p:ext uri="{BB962C8B-B14F-4D97-AF65-F5344CB8AC3E}">
        <p14:creationId xmlns:p14="http://schemas.microsoft.com/office/powerpoint/2010/main" val="4229146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And so now let’s look at where the applications</a:t>
            </a:r>
            <a:r>
              <a:rPr lang="en-AU" baseline="0" smtClean="0"/>
              <a:t> sit.</a:t>
            </a:r>
          </a:p>
          <a:p>
            <a:r>
              <a:rPr lang="en-AU" baseline="0" smtClean="0"/>
              <a:t>The first set of applications are where the cost of hydrogen is already competitive. That is in vehicle applications, where the incumbent energy source is typically diesel or petrol. These applications are still hampered by infrastructure barriers (for example refuelling stations) however, which sit outside this analysis</a:t>
            </a:r>
          </a:p>
          <a:p>
            <a:r>
              <a:rPr lang="en-AU" baseline="0" smtClean="0"/>
              <a:t>In the second set of applications, we see hydrogen becoming costs competitive once the cost of hydrogen has dropped towards our best case scenario. Again, infrastructure barriers will likely apply to these also, but are not modelled here.</a:t>
            </a:r>
          </a:p>
          <a:p>
            <a:r>
              <a:rPr lang="en-AU" baseline="0" smtClean="0"/>
              <a:t>In the 3</a:t>
            </a:r>
            <a:r>
              <a:rPr lang="en-AU" baseline="30000" smtClean="0"/>
              <a:t>rd</a:t>
            </a:r>
            <a:r>
              <a:rPr lang="en-AU" baseline="0" smtClean="0"/>
              <a:t> and 4</a:t>
            </a:r>
            <a:r>
              <a:rPr lang="en-AU" baseline="30000" smtClean="0"/>
              <a:t>th</a:t>
            </a:r>
            <a:r>
              <a:rPr lang="en-AU" baseline="0" smtClean="0"/>
              <a:t> set  of applications, the low cost of the incumbent energy source (for example natural gas for residential heating), means either that the cost of hydrogen will need to drop further than the scenario, or the existing costs will need to increase in order for hydrogen to displace the incumbent.</a:t>
            </a:r>
          </a:p>
          <a:p>
            <a:r>
              <a:rPr lang="en-AU" baseline="0" smtClean="0"/>
              <a:t>And so this graph essentially identifies the ‘low hanging fruit’ for an Australian Hydrogen Industry.</a:t>
            </a:r>
          </a:p>
          <a:p>
            <a:r>
              <a:rPr lang="en-AU" baseline="0" smtClean="0"/>
              <a:t>Now, let’s zoom in on one of these application areas which is particularly important to Australia, Export</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11</a:t>
            </a:fld>
            <a:endParaRPr lang="en-AU"/>
          </a:p>
        </p:txBody>
      </p:sp>
    </p:spTree>
    <p:extLst>
      <p:ext uri="{BB962C8B-B14F-4D97-AF65-F5344CB8AC3E}">
        <p14:creationId xmlns:p14="http://schemas.microsoft.com/office/powerpoint/2010/main" val="123908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And so now let’s look at where the applications</a:t>
            </a:r>
            <a:r>
              <a:rPr lang="en-AU" baseline="0" smtClean="0"/>
              <a:t> sit.</a:t>
            </a:r>
          </a:p>
          <a:p>
            <a:r>
              <a:rPr lang="en-AU" baseline="0" smtClean="0"/>
              <a:t>The first set of applications are where the cost of hydrogen is already competitive. That is in vehicle applications, where the incumbent energy source is typically diesel or petrol. These applications are still hampered by infrastructure barriers (for example refuelling stations) however, which sit outside this analysis</a:t>
            </a:r>
          </a:p>
          <a:p>
            <a:r>
              <a:rPr lang="en-AU" baseline="0" smtClean="0"/>
              <a:t>In the second set of applications, we see hydrogen becoming costs competitive once the cost of hydrogen has dropped towards our best case scenario. Again, infrastructure barriers will likely apply to these also, but are not modelled here.</a:t>
            </a:r>
          </a:p>
          <a:p>
            <a:r>
              <a:rPr lang="en-AU" baseline="0" smtClean="0"/>
              <a:t>In the 3</a:t>
            </a:r>
            <a:r>
              <a:rPr lang="en-AU" baseline="30000" smtClean="0"/>
              <a:t>rd</a:t>
            </a:r>
            <a:r>
              <a:rPr lang="en-AU" baseline="0" smtClean="0"/>
              <a:t> and 4</a:t>
            </a:r>
            <a:r>
              <a:rPr lang="en-AU" baseline="30000" smtClean="0"/>
              <a:t>th</a:t>
            </a:r>
            <a:r>
              <a:rPr lang="en-AU" baseline="0" smtClean="0"/>
              <a:t> set  of applications, the low cost of the incumbent energy source (for example natural gas for residential heating), means either that the cost of hydrogen will need to drop further than the scenario, or the existing costs will need to increase in order for hydrogen to displace the incumbent.</a:t>
            </a:r>
          </a:p>
          <a:p>
            <a:r>
              <a:rPr lang="en-AU" baseline="0" smtClean="0"/>
              <a:t>And so this graph essentially identifies the ‘low hanging fruit’ for an Australian Hydrogen Industry.</a:t>
            </a:r>
          </a:p>
          <a:p>
            <a:r>
              <a:rPr lang="en-AU" baseline="0" smtClean="0"/>
              <a:t>Now, let’s zoom in on one of these application areas which is particularly important to Australia, Export</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12</a:t>
            </a:fld>
            <a:endParaRPr lang="en-AU"/>
          </a:p>
        </p:txBody>
      </p:sp>
    </p:spTree>
    <p:extLst>
      <p:ext uri="{BB962C8B-B14F-4D97-AF65-F5344CB8AC3E}">
        <p14:creationId xmlns:p14="http://schemas.microsoft.com/office/powerpoint/2010/main" val="1006385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And so now let’s look at where the applications</a:t>
            </a:r>
            <a:r>
              <a:rPr lang="en-AU" baseline="0" smtClean="0"/>
              <a:t> sit.</a:t>
            </a:r>
          </a:p>
          <a:p>
            <a:r>
              <a:rPr lang="en-AU" baseline="0" smtClean="0"/>
              <a:t>The first set of applications are where the cost of hydrogen is already competitive. That is in vehicle applications, where the incumbent energy source is typically diesel or petrol. These applications are still hampered by infrastructure barriers (for example refuelling stations) however, which sit outside this analysis</a:t>
            </a:r>
          </a:p>
          <a:p>
            <a:r>
              <a:rPr lang="en-AU" baseline="0" smtClean="0"/>
              <a:t>In the second set of applications, we see hydrogen becoming costs competitive once the cost of hydrogen has dropped towards our best case scenario. Again, infrastructure barriers will likely apply to these also, but are not modelled here.</a:t>
            </a:r>
          </a:p>
          <a:p>
            <a:r>
              <a:rPr lang="en-AU" baseline="0" smtClean="0"/>
              <a:t>In the 3</a:t>
            </a:r>
            <a:r>
              <a:rPr lang="en-AU" baseline="30000" smtClean="0"/>
              <a:t>rd</a:t>
            </a:r>
            <a:r>
              <a:rPr lang="en-AU" baseline="0" smtClean="0"/>
              <a:t> and 4</a:t>
            </a:r>
            <a:r>
              <a:rPr lang="en-AU" baseline="30000" smtClean="0"/>
              <a:t>th</a:t>
            </a:r>
            <a:r>
              <a:rPr lang="en-AU" baseline="0" smtClean="0"/>
              <a:t> set  of applications, the low cost of the incumbent energy source (for example natural gas for residential heating), means either that the cost of hydrogen will need to drop further than the scenario, or the existing costs will need to increase in order for hydrogen to displace the incumbent.</a:t>
            </a:r>
          </a:p>
          <a:p>
            <a:r>
              <a:rPr lang="en-AU" baseline="0" smtClean="0"/>
              <a:t>And so this graph essentially identifies the ‘low hanging fruit’ for an Australian Hydrogen Industry.</a:t>
            </a:r>
          </a:p>
          <a:p>
            <a:r>
              <a:rPr lang="en-AU" baseline="0" smtClean="0"/>
              <a:t>Now, let’s zoom in on one of these application areas which is particularly important to Australia, Export</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13</a:t>
            </a:fld>
            <a:endParaRPr lang="en-AU"/>
          </a:p>
        </p:txBody>
      </p:sp>
    </p:spTree>
    <p:extLst>
      <p:ext uri="{BB962C8B-B14F-4D97-AF65-F5344CB8AC3E}">
        <p14:creationId xmlns:p14="http://schemas.microsoft.com/office/powerpoint/2010/main" val="4158249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And so now let’s look at where the applications</a:t>
            </a:r>
            <a:r>
              <a:rPr lang="en-AU" baseline="0" smtClean="0"/>
              <a:t> sit.</a:t>
            </a:r>
          </a:p>
          <a:p>
            <a:r>
              <a:rPr lang="en-AU" baseline="0" smtClean="0"/>
              <a:t>The first set of applications are where the cost of hydrogen is already competitive. That is in vehicle applications, where the incumbent energy source is typically diesel or petrol. These applications are still hampered by infrastructure barriers (for example refuelling stations) however, which sit outside this analysis</a:t>
            </a:r>
          </a:p>
          <a:p>
            <a:r>
              <a:rPr lang="en-AU" baseline="0" smtClean="0"/>
              <a:t>In the second set of applications, we see hydrogen becoming costs competitive once the cost of hydrogen has dropped towards our best case scenario. Again, infrastructure barriers will likely apply to these also, but are not modelled here.</a:t>
            </a:r>
          </a:p>
          <a:p>
            <a:r>
              <a:rPr lang="en-AU" baseline="0" smtClean="0"/>
              <a:t>In the 3</a:t>
            </a:r>
            <a:r>
              <a:rPr lang="en-AU" baseline="30000" smtClean="0"/>
              <a:t>rd</a:t>
            </a:r>
            <a:r>
              <a:rPr lang="en-AU" baseline="0" smtClean="0"/>
              <a:t> and 4</a:t>
            </a:r>
            <a:r>
              <a:rPr lang="en-AU" baseline="30000" smtClean="0"/>
              <a:t>th</a:t>
            </a:r>
            <a:r>
              <a:rPr lang="en-AU" baseline="0" smtClean="0"/>
              <a:t> set  of applications, the low cost of the incumbent energy source (for example natural gas for residential heating), means either that the cost of hydrogen will need to drop further than the scenario, or the existing costs will need to increase in order for hydrogen to displace the incumbent.</a:t>
            </a:r>
          </a:p>
          <a:p>
            <a:r>
              <a:rPr lang="en-AU" baseline="0" smtClean="0"/>
              <a:t>And so this graph essentially identifies the ‘low hanging fruit’ for an Australian Hydrogen Industry.</a:t>
            </a:r>
          </a:p>
          <a:p>
            <a:r>
              <a:rPr lang="en-AU" baseline="0" smtClean="0"/>
              <a:t>Now, let’s zoom in on one of these application areas which is particularly important to Australia, Export</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14</a:t>
            </a:fld>
            <a:endParaRPr lang="en-AU"/>
          </a:p>
        </p:txBody>
      </p:sp>
    </p:spTree>
    <p:extLst>
      <p:ext uri="{BB962C8B-B14F-4D97-AF65-F5344CB8AC3E}">
        <p14:creationId xmlns:p14="http://schemas.microsoft.com/office/powerpoint/2010/main" val="3334050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Australia is well positioned to develop collaborations</a:t>
            </a:r>
            <a:r>
              <a:rPr lang="en-AU" baseline="0" smtClean="0"/>
              <a:t> with Japan and Korea in this area</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15</a:t>
            </a:fld>
            <a:endParaRPr lang="en-AU"/>
          </a:p>
        </p:txBody>
      </p:sp>
    </p:spTree>
    <p:extLst>
      <p:ext uri="{BB962C8B-B14F-4D97-AF65-F5344CB8AC3E}">
        <p14:creationId xmlns:p14="http://schemas.microsoft.com/office/powerpoint/2010/main" val="2583514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OK, so now lets talk about how we can realize this opportunity. </a:t>
            </a:r>
          </a:p>
          <a:p>
            <a:r>
              <a:rPr lang="en-AU" smtClean="0"/>
              <a:t>The main</a:t>
            </a:r>
            <a:r>
              <a:rPr lang="en-AU" baseline="0" smtClean="0"/>
              <a:t> challenge for hydrogen is that while it has a very high </a:t>
            </a:r>
            <a:r>
              <a:rPr lang="en-AU" b="1" i="1" baseline="0" smtClean="0"/>
              <a:t>mass based </a:t>
            </a:r>
            <a:r>
              <a:rPr lang="en-AU" baseline="0" smtClean="0"/>
              <a:t>energy density (because it is a light molecule) conversely it has a very low </a:t>
            </a:r>
            <a:r>
              <a:rPr lang="en-AU" b="1" i="1" baseline="0" smtClean="0"/>
              <a:t>volume based </a:t>
            </a:r>
            <a:r>
              <a:rPr lang="en-AU" baseline="0" smtClean="0"/>
              <a:t>energy density. In other words, </a:t>
            </a:r>
            <a:r>
              <a:rPr lang="en-AU" b="1" i="1" baseline="0" smtClean="0"/>
              <a:t>it is light, but takes up a lot of space.</a:t>
            </a:r>
          </a:p>
          <a:p>
            <a:r>
              <a:rPr lang="en-AU" b="0" i="0" baseline="0" smtClean="0"/>
              <a:t>For this reason, technologies which increase hydrogen density are very important. The simplest is compression, and you can see in the table the density increase which can be achieved using this approach. At the extreme end is Hydrogen liquefaction, which has a high energy density, but is of course very expensive due to the very low temperatures required</a:t>
            </a:r>
          </a:p>
          <a:p>
            <a:r>
              <a:rPr lang="en-AU" b="0" i="0" baseline="0" smtClean="0"/>
              <a:t>Nonetheless, all of these approaches are being pursued commercially.</a:t>
            </a:r>
          </a:p>
          <a:p>
            <a:r>
              <a:rPr lang="en-AU" b="0" i="0" baseline="0" smtClean="0"/>
              <a:t>The top picture shows current automobile and bus hydrogen fuel tanks which operate up to 70Mpa and offer ~500km range, </a:t>
            </a:r>
          </a:p>
          <a:p>
            <a:r>
              <a:rPr lang="en-AU" b="0" i="0" baseline="0" smtClean="0"/>
              <a:t>Whilst at the bottom is a schematic of the liquefied hydrogen tanks which Kawasaki Heavy Industry is building in order to transport Liquid hydrogen produced here in Victoria to Japan.</a:t>
            </a:r>
            <a:endParaRPr lang="en-AU" b="0" i="0"/>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16</a:t>
            </a:fld>
            <a:endParaRPr lang="en-AU"/>
          </a:p>
        </p:txBody>
      </p:sp>
    </p:spTree>
    <p:extLst>
      <p:ext uri="{BB962C8B-B14F-4D97-AF65-F5344CB8AC3E}">
        <p14:creationId xmlns:p14="http://schemas.microsoft.com/office/powerpoint/2010/main" val="704512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The same is true when considering transport options,</a:t>
            </a:r>
            <a:r>
              <a:rPr lang="en-AU" baseline="0" smtClean="0"/>
              <a:t> where depending on the distance required and quantity, different modes of transport can be selected. Shippnig is preferred for long range transport by sea, which is what an Australian export industry will most likely require. High volumetric density approaches such as liquefaction or chemical carriers are required for this.</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17</a:t>
            </a:fld>
            <a:endParaRPr lang="en-AU"/>
          </a:p>
        </p:txBody>
      </p:sp>
    </p:spTree>
    <p:extLst>
      <p:ext uri="{BB962C8B-B14F-4D97-AF65-F5344CB8AC3E}">
        <p14:creationId xmlns:p14="http://schemas.microsoft.com/office/powerpoint/2010/main" val="1853355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18</a:t>
            </a:fld>
            <a:endParaRPr lang="en-AU"/>
          </a:p>
        </p:txBody>
      </p:sp>
    </p:spTree>
    <p:extLst>
      <p:ext uri="{BB962C8B-B14F-4D97-AF65-F5344CB8AC3E}">
        <p14:creationId xmlns:p14="http://schemas.microsoft.com/office/powerpoint/2010/main" val="3010098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0000" lvl="1" indent="0">
              <a:buFont typeface="Arial" panose="020B0604020202020204" pitchFamily="34" charset="0"/>
              <a:buNone/>
            </a:pPr>
            <a:r>
              <a:rPr lang="en-AU" smtClean="0"/>
              <a:t>The CSIRO roadmap modelled the current</a:t>
            </a:r>
            <a:r>
              <a:rPr lang="en-AU" baseline="0" smtClean="0"/>
              <a:t> and future cost requirements for the liquefaction pathway. Material cost drivers for reducing these were identified as </a:t>
            </a:r>
          </a:p>
          <a:p>
            <a:pPr marL="441450" lvl="1" indent="-171450">
              <a:buFont typeface="Arial" panose="020B0604020202020204" pitchFamily="34" charset="0"/>
              <a:buChar char="•"/>
            </a:pPr>
            <a:r>
              <a:rPr lang="en-AU" smtClean="0">
                <a:solidFill>
                  <a:schemeClr val="bg1"/>
                </a:solidFill>
              </a:rPr>
              <a:t>Electricity pricing</a:t>
            </a:r>
          </a:p>
          <a:p>
            <a:pPr marL="441450" lvl="1" indent="-171450">
              <a:buFont typeface="Arial" panose="020B0604020202020204" pitchFamily="34" charset="0"/>
              <a:buChar char="•"/>
            </a:pPr>
            <a:r>
              <a:rPr lang="en-AU" smtClean="0">
                <a:solidFill>
                  <a:schemeClr val="bg1"/>
                </a:solidFill>
              </a:rPr>
              <a:t>Plant capacity</a:t>
            </a:r>
          </a:p>
          <a:p>
            <a:pPr marL="441450" lvl="1" indent="-171450">
              <a:buFont typeface="Arial" panose="020B0604020202020204" pitchFamily="34" charset="0"/>
              <a:buChar char="•"/>
            </a:pPr>
            <a:r>
              <a:rPr lang="en-AU" smtClean="0">
                <a:solidFill>
                  <a:schemeClr val="bg1"/>
                </a:solidFill>
              </a:rPr>
              <a:t>R&amp;D &amp; Technology designed to improve plant efficiency and maintain temperature</a:t>
            </a:r>
          </a:p>
          <a:p>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19</a:t>
            </a:fld>
            <a:endParaRPr lang="en-AU"/>
          </a:p>
        </p:txBody>
      </p:sp>
    </p:spTree>
    <p:extLst>
      <p:ext uri="{BB962C8B-B14F-4D97-AF65-F5344CB8AC3E}">
        <p14:creationId xmlns:p14="http://schemas.microsoft.com/office/powerpoint/2010/main" val="3873585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So Firstly,</a:t>
            </a:r>
            <a:r>
              <a:rPr lang="en-AU" baseline="0" smtClean="0"/>
              <a:t> why hydrogen?</a:t>
            </a:r>
          </a:p>
          <a:p>
            <a:r>
              <a:rPr lang="en-AU" baseline="0" smtClean="0"/>
              <a:t>Hydrogen is a versatile energy carrier that can be used in many energy and feedstock applications,</a:t>
            </a:r>
          </a:p>
          <a:p>
            <a:r>
              <a:rPr lang="en-AU" baseline="0" smtClean="0"/>
              <a:t>And of course in the centre of the diagram, we have the export opportunity which is something more uniques to Australia, and which I’ll come back to later in the talk.</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2</a:t>
            </a:fld>
            <a:endParaRPr lang="en-AU"/>
          </a:p>
        </p:txBody>
      </p:sp>
    </p:spTree>
    <p:extLst>
      <p:ext uri="{BB962C8B-B14F-4D97-AF65-F5344CB8AC3E}">
        <p14:creationId xmlns:p14="http://schemas.microsoft.com/office/powerpoint/2010/main" val="1344874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Another approach is to use</a:t>
            </a:r>
            <a:r>
              <a:rPr lang="en-AU" baseline="0" smtClean="0"/>
              <a:t> chemistry to overcome some of the challenges in densifying hydrogen.</a:t>
            </a:r>
          </a:p>
          <a:p>
            <a:r>
              <a:rPr lang="en-AU" baseline="0" smtClean="0"/>
              <a:t>Here, hydrogen is reacted in various ways to produce liquid carriers which have high hydrogen density and which can be easily transported. An example which you’ll here more about in the next talk is ammonia. Each have pro’s and cons of course.</a:t>
            </a:r>
          </a:p>
          <a:p>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20</a:t>
            </a:fld>
            <a:endParaRPr lang="en-AU"/>
          </a:p>
        </p:txBody>
      </p:sp>
    </p:spTree>
    <p:extLst>
      <p:ext uri="{BB962C8B-B14F-4D97-AF65-F5344CB8AC3E}">
        <p14:creationId xmlns:p14="http://schemas.microsoft.com/office/powerpoint/2010/main" val="942068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We have also separately</a:t>
            </a:r>
            <a:r>
              <a:rPr lang="en-AU" baseline="0" smtClean="0"/>
              <a:t> been looking at the ammonia supply chain option.</a:t>
            </a:r>
          </a:p>
          <a:p>
            <a:r>
              <a:rPr lang="en-AU" baseline="0" smtClean="0"/>
              <a:t>Here, hydrogen from either renewable or fossil sources is reacted with nitrogen in the air to produce ammonia which can be transported in large quantities by sea. Once at destination, the ammonia can either be directly used, for instance in a turbine or engine to produce electricity, or split to release the hydrogen fr other applications such as fuel cell vehicles.</a:t>
            </a:r>
          </a:p>
          <a:p>
            <a:r>
              <a:rPr lang="en-AU" baseline="0" smtClean="0"/>
              <a:t>This approach has the advantage of leveraging experience and existing large scale production and transport infrastructure. </a:t>
            </a:r>
          </a:p>
          <a:p>
            <a:r>
              <a:rPr lang="en-AU" baseline="0" smtClean="0"/>
              <a:t>One challenge which needs to be overcome, however, is reducing the cost of hydrogen regeneration from ammonia at scale. Which brings me to a new CSIRO technology development which we’re very excited about</a:t>
            </a:r>
          </a:p>
          <a:p>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21</a:t>
            </a:fld>
            <a:endParaRPr lang="en-AU"/>
          </a:p>
        </p:txBody>
      </p:sp>
    </p:spTree>
    <p:extLst>
      <p:ext uri="{BB962C8B-B14F-4D97-AF65-F5344CB8AC3E}">
        <p14:creationId xmlns:p14="http://schemas.microsoft.com/office/powerpoint/2010/main" val="1245063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CSIRO has developed a new continuous</a:t>
            </a:r>
            <a:r>
              <a:rPr lang="en-AU" baseline="0" smtClean="0"/>
              <a:t> process for cracking and separating hydrogen from ammonia. This allows hydrogen to be produced at high purity, which is what is required for refuelling fuel cell electic vehicles such as the Toyota Mirai and Hyundai Nexo, which we recently demonstrated at one of our research sites in Queensland</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22</a:t>
            </a:fld>
            <a:endParaRPr lang="en-AU"/>
          </a:p>
        </p:txBody>
      </p:sp>
    </p:spTree>
    <p:extLst>
      <p:ext uri="{BB962C8B-B14F-4D97-AF65-F5344CB8AC3E}">
        <p14:creationId xmlns:p14="http://schemas.microsoft.com/office/powerpoint/2010/main" val="597925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And</a:t>
            </a:r>
            <a:r>
              <a:rPr lang="en-AU" baseline="0" smtClean="0"/>
              <a:t> this is how it works. The membrane is composed of metals which, under the right temperature and pressure conditions, allow hydrogen to pass through them, whilst blocking the unreacted ammonia and nitrogen by-product. Hydrogen passes through the membrane and can be captured and stored in pure form.</a:t>
            </a:r>
          </a:p>
          <a:p>
            <a:r>
              <a:rPr lang="en-AU" baseline="0" smtClean="0"/>
              <a:t>This sounds very simple, but required several years of careful materials development and characterization to be optimised such that the materials costs were in a range which makes the process economic.</a:t>
            </a:r>
          </a:p>
          <a:p>
            <a:r>
              <a:rPr lang="en-AU" baseline="0" smtClean="0"/>
              <a:t>We are currently scaling up this technology to the 100’s of kg hydrogen per day scale.</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23</a:t>
            </a:fld>
            <a:endParaRPr lang="en-AU"/>
          </a:p>
        </p:txBody>
      </p:sp>
    </p:spTree>
    <p:extLst>
      <p:ext uri="{BB962C8B-B14F-4D97-AF65-F5344CB8AC3E}">
        <p14:creationId xmlns:p14="http://schemas.microsoft.com/office/powerpoint/2010/main" val="3179951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endParaRPr lang="en-AU" dirty="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C3105F-3017-46F9-B95C-7F73E8466696}" type="slidenum">
              <a:rPr lang="en-AU"/>
              <a:pPr fontAlgn="base">
                <a:spcBef>
                  <a:spcPct val="0"/>
                </a:spcBef>
                <a:spcAft>
                  <a:spcPct val="0"/>
                </a:spcAft>
              </a:pPr>
              <a:t>24</a:t>
            </a:fld>
            <a:endParaRPr lang="en-AU"/>
          </a:p>
        </p:txBody>
      </p:sp>
    </p:spTree>
    <p:extLst>
      <p:ext uri="{BB962C8B-B14F-4D97-AF65-F5344CB8AC3E}">
        <p14:creationId xmlns:p14="http://schemas.microsoft.com/office/powerpoint/2010/main" val="2344265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So that’s all I really wanted to cover,</a:t>
            </a:r>
            <a:r>
              <a:rPr lang="en-AU" baseline="0" smtClean="0"/>
              <a:t> but just to return to the key messages from the CSIRO National Hydrogen Roadmap….</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25</a:t>
            </a:fld>
            <a:endParaRPr lang="en-AU"/>
          </a:p>
        </p:txBody>
      </p:sp>
    </p:spTree>
    <p:extLst>
      <p:ext uri="{BB962C8B-B14F-4D97-AF65-F5344CB8AC3E}">
        <p14:creationId xmlns:p14="http://schemas.microsoft.com/office/powerpoint/2010/main" val="1281264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r>
              <a:rPr lang="en-AU" smtClean="0"/>
              <a:t>Finally, where</a:t>
            </a:r>
            <a:r>
              <a:rPr lang="en-AU" baseline="0" smtClean="0"/>
              <a:t> are we going next? </a:t>
            </a:r>
          </a:p>
          <a:p>
            <a:pPr fontAlgn="auto">
              <a:spcBef>
                <a:spcPts val="0"/>
              </a:spcBef>
              <a:spcAft>
                <a:spcPts val="0"/>
              </a:spcAft>
              <a:defRPr/>
            </a:pPr>
            <a:r>
              <a:rPr lang="en-AU" baseline="0" smtClean="0"/>
              <a:t>Well, we are just commencing a study which aims to drill down on the roadmap in order to identify the opportunites for our research and innovation community to support the development of the industry. </a:t>
            </a:r>
          </a:p>
          <a:p>
            <a:pPr fontAlgn="auto">
              <a:spcBef>
                <a:spcPts val="0"/>
              </a:spcBef>
              <a:spcAft>
                <a:spcPts val="0"/>
              </a:spcAft>
              <a:defRPr/>
            </a:pPr>
            <a:r>
              <a:rPr lang="en-AU" baseline="0" smtClean="0"/>
              <a:t>Please feel free to catch up with me afterwards to discuss this further, or to drop me an e-mail….</a:t>
            </a:r>
            <a:endParaRPr lang="en-AU" dirty="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C3105F-3017-46F9-B95C-7F73E8466696}" type="slidenum">
              <a:rPr lang="en-AU"/>
              <a:pPr fontAlgn="base">
                <a:spcBef>
                  <a:spcPct val="0"/>
                </a:spcBef>
                <a:spcAft>
                  <a:spcPct val="0"/>
                </a:spcAft>
              </a:pPr>
              <a:t>26</a:t>
            </a:fld>
            <a:endParaRPr lang="en-AU"/>
          </a:p>
        </p:txBody>
      </p:sp>
    </p:spTree>
    <p:extLst>
      <p:ext uri="{BB962C8B-B14F-4D97-AF65-F5344CB8AC3E}">
        <p14:creationId xmlns:p14="http://schemas.microsoft.com/office/powerpoint/2010/main" val="2451648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And so now let’s look at where the applications</a:t>
            </a:r>
            <a:r>
              <a:rPr lang="en-AU" baseline="0" smtClean="0"/>
              <a:t> sit.</a:t>
            </a:r>
          </a:p>
          <a:p>
            <a:r>
              <a:rPr lang="en-AU" baseline="0" smtClean="0"/>
              <a:t>The first set of applications are where the cost of hydrogen is already competitive. That is in vehicle applications, where the incumbent energy source is typically diesel or petrol. These applications are still hampered by infrastructure barriers (for example refuelling stations) however, which sit outside this analysis</a:t>
            </a:r>
          </a:p>
          <a:p>
            <a:r>
              <a:rPr lang="en-AU" baseline="0" smtClean="0"/>
              <a:t>In the second set of applications, we see hydrogen becoming costs competitive once the cost of hydrogen has dropped towards our best case scenario. Again, infrastructure barriers will likely apply to these also, but are not modelled here.</a:t>
            </a:r>
          </a:p>
          <a:p>
            <a:r>
              <a:rPr lang="en-AU" baseline="0" smtClean="0"/>
              <a:t>In the 3</a:t>
            </a:r>
            <a:r>
              <a:rPr lang="en-AU" baseline="30000" smtClean="0"/>
              <a:t>rd</a:t>
            </a:r>
            <a:r>
              <a:rPr lang="en-AU" baseline="0" smtClean="0"/>
              <a:t> and 4</a:t>
            </a:r>
            <a:r>
              <a:rPr lang="en-AU" baseline="30000" smtClean="0"/>
              <a:t>th</a:t>
            </a:r>
            <a:r>
              <a:rPr lang="en-AU" baseline="0" smtClean="0"/>
              <a:t> set  of applications, the low cost of the incumbent energy source (for example natural gas for residential heating), means either that the cost of hydrogen will need to drop further than the scenario, or the existing costs will need to increase in order for hydrogen to displace the incumbent.</a:t>
            </a:r>
          </a:p>
          <a:p>
            <a:r>
              <a:rPr lang="en-AU" baseline="0" smtClean="0"/>
              <a:t>And so this graph essentially identifies the ‘low hanging fruit’ for an Australian Hydrogen Industry.</a:t>
            </a:r>
          </a:p>
          <a:p>
            <a:r>
              <a:rPr lang="en-AU" baseline="0" smtClean="0"/>
              <a:t>Now, let’s zoom in on one of these application areas which is particularly important to Australia, Export</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27</a:t>
            </a:fld>
            <a:endParaRPr lang="en-AU"/>
          </a:p>
        </p:txBody>
      </p:sp>
    </p:spTree>
    <p:extLst>
      <p:ext uri="{BB962C8B-B14F-4D97-AF65-F5344CB8AC3E}">
        <p14:creationId xmlns:p14="http://schemas.microsoft.com/office/powerpoint/2010/main" val="2614044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28</a:t>
            </a:fld>
            <a:endParaRPr lang="en-AU"/>
          </a:p>
        </p:txBody>
      </p:sp>
    </p:spTree>
    <p:extLst>
      <p:ext uri="{BB962C8B-B14F-4D97-AF65-F5344CB8AC3E}">
        <p14:creationId xmlns:p14="http://schemas.microsoft.com/office/powerpoint/2010/main" val="1671120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And of course much comes down to cost. This is some work from Japan which compares the relative economics of the different hydrogen transport</a:t>
            </a:r>
            <a:r>
              <a:rPr lang="en-AU" baseline="0" smtClean="0"/>
              <a:t> pathways. You can see that overall they are relatively similar, however the costs are different for different stages of the various processes….ultimately technological improvements in these areas will likely change these graphs a lot</a:t>
            </a:r>
            <a:r>
              <a:rPr lang="en-AU" smtClean="0"/>
              <a:t> </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29</a:t>
            </a:fld>
            <a:endParaRPr lang="en-AU"/>
          </a:p>
        </p:txBody>
      </p:sp>
    </p:spTree>
    <p:extLst>
      <p:ext uri="{BB962C8B-B14F-4D97-AF65-F5344CB8AC3E}">
        <p14:creationId xmlns:p14="http://schemas.microsoft.com/office/powerpoint/2010/main" val="3868367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I mentioned</a:t>
            </a:r>
            <a:r>
              <a:rPr lang="en-AU" baseline="0" smtClean="0"/>
              <a:t> Australia’s</a:t>
            </a:r>
            <a:r>
              <a:rPr lang="en-AU" smtClean="0"/>
              <a:t> abundant resources earlier.</a:t>
            </a:r>
            <a:r>
              <a:rPr lang="en-AU" baseline="0" smtClean="0"/>
              <a:t> Technologies to produce hydrogen from fossil fuels are mature, but CCS needs to be developed further to deal with the CO2 emissions which arise from the processes in order to produce clean hydrogen</a:t>
            </a:r>
          </a:p>
          <a:p>
            <a:r>
              <a:rPr lang="en-AU" baseline="0" smtClean="0"/>
              <a:t>Australia also has world class expertise and CCS resources which can be developed in this direction</a:t>
            </a:r>
          </a:p>
          <a:p>
            <a:r>
              <a:rPr lang="en-AU" baseline="0" smtClean="0"/>
              <a:t>Meanwhile The renewable energy pathway which relies on the use of renewable energy to split water is inherently zero emissions. Whilst at smaller scale, the technologies  here are quite mature also.</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3</a:t>
            </a:fld>
            <a:endParaRPr lang="en-AU"/>
          </a:p>
        </p:txBody>
      </p:sp>
    </p:spTree>
    <p:extLst>
      <p:ext uri="{BB962C8B-B14F-4D97-AF65-F5344CB8AC3E}">
        <p14:creationId xmlns:p14="http://schemas.microsoft.com/office/powerpoint/2010/main" val="548087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And so now let’s look at where the applications</a:t>
            </a:r>
            <a:r>
              <a:rPr lang="en-AU" baseline="0" smtClean="0"/>
              <a:t> sit.</a:t>
            </a:r>
          </a:p>
          <a:p>
            <a:r>
              <a:rPr lang="en-AU" baseline="0" smtClean="0"/>
              <a:t>The first set of applications are where the cost of hydrogen is already competitive. That is in vehicle applications, where the incumbent energy source is typically diesel or petrol. These applications are still hampered by infrastructure barriers (for example refuelling stations) however, which sit outside this analysis</a:t>
            </a:r>
          </a:p>
          <a:p>
            <a:r>
              <a:rPr lang="en-AU" baseline="0" smtClean="0"/>
              <a:t>In the second set of applications, we see hydrogen becoming costs competitive once the cost of hydrogen has dropped towards our best case scenario. Again, infrastructure barriers will likely apply to these also, but are not modelled here.</a:t>
            </a:r>
          </a:p>
          <a:p>
            <a:r>
              <a:rPr lang="en-AU" baseline="0" smtClean="0"/>
              <a:t>In the 3</a:t>
            </a:r>
            <a:r>
              <a:rPr lang="en-AU" baseline="30000" smtClean="0"/>
              <a:t>rd</a:t>
            </a:r>
            <a:r>
              <a:rPr lang="en-AU" baseline="0" smtClean="0"/>
              <a:t> and 4</a:t>
            </a:r>
            <a:r>
              <a:rPr lang="en-AU" baseline="30000" smtClean="0"/>
              <a:t>th</a:t>
            </a:r>
            <a:r>
              <a:rPr lang="en-AU" baseline="0" smtClean="0"/>
              <a:t> set  of applications, the low cost of the incumbent energy source (for example natural gas for residential heating), means either that the cost of hydrogen will need to drop further than the scenario, or the existing costs will need to increase in order for hydrogen to displace the incumbent.</a:t>
            </a:r>
          </a:p>
          <a:p>
            <a:r>
              <a:rPr lang="en-AU" baseline="0" smtClean="0"/>
              <a:t>And so this graph essentially identifies the ‘low hanging fruit’ for an Australian Hydrogen Industry.</a:t>
            </a:r>
          </a:p>
          <a:p>
            <a:r>
              <a:rPr lang="en-AU" baseline="0" smtClean="0"/>
              <a:t>Now, let’s zoom in on one of these application areas which is particularly important to Australia, Export</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30</a:t>
            </a:fld>
            <a:endParaRPr lang="en-AU"/>
          </a:p>
        </p:txBody>
      </p:sp>
    </p:spTree>
    <p:extLst>
      <p:ext uri="{BB962C8B-B14F-4D97-AF65-F5344CB8AC3E}">
        <p14:creationId xmlns:p14="http://schemas.microsoft.com/office/powerpoint/2010/main" val="633151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A key element</a:t>
            </a:r>
            <a:r>
              <a:rPr lang="en-AU" baseline="0" smtClean="0"/>
              <a:t> of the opportunity for Australia is our wealth of both renewable and fossil energy sources, both of which can be used for producing clean hydrogen</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4</a:t>
            </a:fld>
            <a:endParaRPr lang="en-AU"/>
          </a:p>
        </p:txBody>
      </p:sp>
    </p:spTree>
    <p:extLst>
      <p:ext uri="{BB962C8B-B14F-4D97-AF65-F5344CB8AC3E}">
        <p14:creationId xmlns:p14="http://schemas.microsoft.com/office/powerpoint/2010/main" val="420044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But</a:t>
            </a:r>
            <a:r>
              <a:rPr lang="en-AU" baseline="0" smtClean="0"/>
              <a:t> we’ve been here before. People have been promoting the potential of hydrogen since the 1970’s and earlier (Jules Verne).</a:t>
            </a:r>
          </a:p>
          <a:p>
            <a:r>
              <a:rPr lang="en-AU" baseline="0" smtClean="0"/>
              <a:t>There are some key reasons for its recent re-emergence. One is the increasing international focus on emissions reduction, but there are sound commercial reasons also. These are </a:t>
            </a:r>
          </a:p>
          <a:p>
            <a:pPr marL="228600" indent="-228600">
              <a:buAutoNum type="arabicPeriod"/>
            </a:pPr>
            <a:r>
              <a:rPr lang="en-AU" baseline="0" smtClean="0"/>
              <a:t>the underpinning technologies are largely mature </a:t>
            </a:r>
          </a:p>
          <a:p>
            <a:pPr marL="228600" indent="-228600">
              <a:buAutoNum type="arabicPeriod"/>
            </a:pPr>
            <a:r>
              <a:rPr lang="en-AU" baseline="0" smtClean="0"/>
              <a:t>Falling renewable energy prices</a:t>
            </a:r>
          </a:p>
          <a:p>
            <a:pPr marL="228600" indent="-228600">
              <a:buAutoNum type="arabicPeriod"/>
            </a:pPr>
            <a:r>
              <a:rPr lang="en-AU" baseline="0" smtClean="0"/>
              <a:t>Emerging overseas markets</a:t>
            </a:r>
          </a:p>
          <a:p>
            <a:pPr marL="0" indent="0">
              <a:buNone/>
            </a:pPr>
            <a:r>
              <a:rPr lang="en-AU" baseline="0" smtClean="0"/>
              <a:t>All of these factors mean that the industry narrative has shifted to ‘Market Activation’</a:t>
            </a:r>
          </a:p>
          <a:p>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5</a:t>
            </a:fld>
            <a:endParaRPr lang="en-AU"/>
          </a:p>
        </p:txBody>
      </p:sp>
    </p:spTree>
    <p:extLst>
      <p:ext uri="{BB962C8B-B14F-4D97-AF65-F5344CB8AC3E}">
        <p14:creationId xmlns:p14="http://schemas.microsoft.com/office/powerpoint/2010/main" val="2182331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And so now let’s look at where the applications</a:t>
            </a:r>
            <a:r>
              <a:rPr lang="en-AU" baseline="0" smtClean="0"/>
              <a:t> sit.</a:t>
            </a:r>
          </a:p>
          <a:p>
            <a:r>
              <a:rPr lang="en-AU" baseline="0" smtClean="0"/>
              <a:t>The first set of applications are where the cost of hydrogen is already competitive. That is in vehicle applications, where the incumbent energy source is typically diesel or petrol. These applications are still hampered by infrastructure barriers (for example refuelling stations) however, which sit outside this analysis</a:t>
            </a:r>
          </a:p>
          <a:p>
            <a:r>
              <a:rPr lang="en-AU" baseline="0" smtClean="0"/>
              <a:t>In the second set of applications, we see hydrogen becoming costs competitive once the cost of hydrogen has dropped towards our best case scenario. Again, infrastructure barriers will likely apply to these also, but are not modelled here.</a:t>
            </a:r>
          </a:p>
          <a:p>
            <a:r>
              <a:rPr lang="en-AU" baseline="0" smtClean="0"/>
              <a:t>In the 3</a:t>
            </a:r>
            <a:r>
              <a:rPr lang="en-AU" baseline="30000" smtClean="0"/>
              <a:t>rd</a:t>
            </a:r>
            <a:r>
              <a:rPr lang="en-AU" baseline="0" smtClean="0"/>
              <a:t> and 4</a:t>
            </a:r>
            <a:r>
              <a:rPr lang="en-AU" baseline="30000" smtClean="0"/>
              <a:t>th</a:t>
            </a:r>
            <a:r>
              <a:rPr lang="en-AU" baseline="0" smtClean="0"/>
              <a:t> set  of applications, the low cost of the incumbent energy source (for example natural gas for residential heating), means either that the cost of hydrogen will need to drop further than the scenario, or the existing costs will need to increase in order for hydrogen to displace the incumbent.</a:t>
            </a:r>
          </a:p>
          <a:p>
            <a:r>
              <a:rPr lang="en-AU" baseline="0" smtClean="0"/>
              <a:t>And so this graph essentially identifies the ‘low hanging fruit’ for an Australian Hydrogen Industry.</a:t>
            </a:r>
          </a:p>
          <a:p>
            <a:r>
              <a:rPr lang="en-AU" baseline="0" smtClean="0"/>
              <a:t>Now, let’s zoom in on one of these application areas which is particularly important to Australia, Export</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6</a:t>
            </a:fld>
            <a:endParaRPr lang="en-AU"/>
          </a:p>
        </p:txBody>
      </p:sp>
    </p:spTree>
    <p:extLst>
      <p:ext uri="{BB962C8B-B14F-4D97-AF65-F5344CB8AC3E}">
        <p14:creationId xmlns:p14="http://schemas.microsoft.com/office/powerpoint/2010/main" val="2280194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And of course it’s important to highlight the very real steps which many industry players are taking</a:t>
            </a:r>
            <a:r>
              <a:rPr lang="en-AU" baseline="0" smtClean="0"/>
              <a:t> across Australia right now t make this industry a reality.</a:t>
            </a:r>
            <a:endParaRPr lang="en-AU" dirty="0"/>
          </a:p>
        </p:txBody>
      </p:sp>
      <p:sp>
        <p:nvSpPr>
          <p:cNvPr id="4" name="Slide Number Placeholder 3"/>
          <p:cNvSpPr>
            <a:spLocks noGrp="1"/>
          </p:cNvSpPr>
          <p:nvPr>
            <p:ph type="sldNum" sz="quarter" idx="10"/>
          </p:nvPr>
        </p:nvSpPr>
        <p:spPr/>
        <p:txBody>
          <a:bodyPr/>
          <a:lstStyle/>
          <a:p>
            <a:pPr defTabSz="914400">
              <a:defRPr/>
            </a:pPr>
            <a:fld id="{CBC6B71F-ABF9-412F-949D-752BD1DD833C}" type="slidenum">
              <a:rPr lang="en-AU" sz="1200" smtClean="0">
                <a:solidFill>
                  <a:prstClr val="black"/>
                </a:solidFill>
              </a:rPr>
              <a:pPr defTabSz="914400">
                <a:defRPr/>
              </a:pPr>
              <a:t>7</a:t>
            </a:fld>
            <a:endParaRPr lang="en-AU" sz="1200">
              <a:solidFill>
                <a:prstClr val="black"/>
              </a:solidFill>
            </a:endParaRPr>
          </a:p>
        </p:txBody>
      </p:sp>
    </p:spTree>
    <p:extLst>
      <p:ext uri="{BB962C8B-B14F-4D97-AF65-F5344CB8AC3E}">
        <p14:creationId xmlns:p14="http://schemas.microsoft.com/office/powerpoint/2010/main" val="2960209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So why did we undertake this</a:t>
            </a:r>
            <a:r>
              <a:rPr lang="en-AU" baseline="0" smtClean="0"/>
              <a:t> piece of work?</a:t>
            </a:r>
          </a:p>
          <a:p>
            <a:r>
              <a:rPr lang="en-AU" baseline="0" smtClean="0"/>
              <a:t>Primary and Secondary Objectives</a:t>
            </a:r>
          </a:p>
          <a:p>
            <a:r>
              <a:rPr lang="en-AU" baseline="0" smtClean="0"/>
              <a:t>In our study, we considered opportunities across the energy and industrial sectors</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8</a:t>
            </a:fld>
            <a:endParaRPr lang="en-AU"/>
          </a:p>
        </p:txBody>
      </p:sp>
    </p:spTree>
    <p:extLst>
      <p:ext uri="{BB962C8B-B14F-4D97-AF65-F5344CB8AC3E}">
        <p14:creationId xmlns:p14="http://schemas.microsoft.com/office/powerpoint/2010/main" val="2339739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We structured our assessment using a </a:t>
            </a:r>
            <a:r>
              <a:rPr lang="en-AU" baseline="0" smtClean="0"/>
              <a:t>value chain approach, and confined the analysis to key mature technologies </a:t>
            </a:r>
            <a:endParaRPr lang="en-AU"/>
          </a:p>
        </p:txBody>
      </p:sp>
      <p:sp>
        <p:nvSpPr>
          <p:cNvPr id="4" name="Slide Number Placeholder 3"/>
          <p:cNvSpPr>
            <a:spLocks noGrp="1"/>
          </p:cNvSpPr>
          <p:nvPr>
            <p:ph type="sldNum" sz="quarter" idx="10"/>
          </p:nvPr>
        </p:nvSpPr>
        <p:spPr/>
        <p:txBody>
          <a:bodyPr/>
          <a:lstStyle/>
          <a:p>
            <a:pPr>
              <a:defRPr/>
            </a:pPr>
            <a:fld id="{CBC6B71F-ABF9-412F-949D-752BD1DD833C}" type="slidenum">
              <a:rPr lang="en-AU" smtClean="0"/>
              <a:pPr>
                <a:defRPr/>
              </a:pPr>
              <a:t>9</a:t>
            </a:fld>
            <a:endParaRPr lang="en-AU"/>
          </a:p>
        </p:txBody>
      </p:sp>
    </p:spTree>
    <p:extLst>
      <p:ext uri="{BB962C8B-B14F-4D97-AF65-F5344CB8AC3E}">
        <p14:creationId xmlns:p14="http://schemas.microsoft.com/office/powerpoint/2010/main" val="1442819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p:bg>
      <p:bgPr>
        <a:solidFill>
          <a:srgbClr val="00313C"/>
        </a:solidFill>
        <a:effectLst/>
      </p:bgPr>
    </p:bg>
    <p:spTree>
      <p:nvGrpSpPr>
        <p:cNvPr id="1" name=""/>
        <p:cNvGrpSpPr/>
        <p:nvPr/>
      </p:nvGrpSpPr>
      <p:grpSpPr>
        <a:xfrm>
          <a:off x="0" y="0"/>
          <a:ext cx="0" cy="0"/>
          <a:chOff x="0" y="0"/>
          <a:chExt cx="0" cy="0"/>
        </a:xfrm>
      </p:grpSpPr>
      <p:grpSp>
        <p:nvGrpSpPr>
          <p:cNvPr id="5" name="Group 28"/>
          <p:cNvGrpSpPr>
            <a:grpSpLocks/>
          </p:cNvGrpSpPr>
          <p:nvPr userDrawn="1"/>
        </p:nvGrpSpPr>
        <p:grpSpPr bwMode="auto">
          <a:xfrm>
            <a:off x="1" y="5500688"/>
            <a:ext cx="12223751" cy="996950"/>
            <a:chOff x="608" y="5500319"/>
            <a:chExt cx="9167813" cy="996950"/>
          </a:xfrm>
        </p:grpSpPr>
        <p:grpSp>
          <p:nvGrpSpPr>
            <p:cNvPr id="6" name="Group 22"/>
            <p:cNvGrpSpPr>
              <a:grpSpLocks/>
            </p:cNvGrpSpPr>
            <p:nvPr userDrawn="1"/>
          </p:nvGrpSpPr>
          <p:grpSpPr bwMode="auto">
            <a:xfrm>
              <a:off x="608" y="5500319"/>
              <a:ext cx="9167813" cy="996950"/>
              <a:chOff x="-7938" y="5668963"/>
              <a:chExt cx="9167813" cy="996950"/>
            </a:xfrm>
          </p:grpSpPr>
          <p:sp>
            <p:nvSpPr>
              <p:cNvPr id="21"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rgbClr val="00252D"/>
              </a:solidFill>
              <a:ln>
                <a:noFill/>
              </a:ln>
              <a:extLst/>
            </p:spPr>
            <p:txBody>
              <a:bodyPr/>
              <a:lstStyle/>
              <a:p>
                <a:pPr fontAlgn="auto">
                  <a:spcBef>
                    <a:spcPts val="0"/>
                  </a:spcBef>
                  <a:spcAft>
                    <a:spcPts val="0"/>
                  </a:spcAft>
                  <a:defRPr/>
                </a:pPr>
                <a:endParaRPr lang="en-AU">
                  <a:latin typeface="+mn-lt"/>
                  <a:cs typeface="+mn-cs"/>
                </a:endParaRPr>
              </a:p>
            </p:txBody>
          </p:sp>
          <p:sp>
            <p:nvSpPr>
              <p:cNvPr id="22" name="Freeform 24"/>
              <p:cNvSpPr>
                <a:spLocks/>
              </p:cNvSpPr>
              <p:nvPr userDrawn="1"/>
            </p:nvSpPr>
            <p:spPr bwMode="auto">
              <a:xfrm>
                <a:off x="-7938" y="5732463"/>
                <a:ext cx="7362825"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rgbClr val="2DCCD3"/>
              </a:solidFill>
              <a:ln>
                <a:noFill/>
              </a:ln>
              <a:extLst/>
            </p:spPr>
            <p:txBody>
              <a:bodyPr/>
              <a:lstStyle/>
              <a:p>
                <a:pPr fontAlgn="auto">
                  <a:spcBef>
                    <a:spcPts val="0"/>
                  </a:spcBef>
                  <a:spcAft>
                    <a:spcPts val="0"/>
                  </a:spcAft>
                  <a:defRPr/>
                </a:pPr>
                <a:endParaRPr lang="en-AU">
                  <a:latin typeface="+mn-lt"/>
                  <a:cs typeface="+mn-cs"/>
                </a:endParaRPr>
              </a:p>
            </p:txBody>
          </p:sp>
          <p:sp>
            <p:nvSpPr>
              <p:cNvPr id="23" name="Freeform 25"/>
              <p:cNvSpPr>
                <a:spLocks/>
              </p:cNvSpPr>
              <p:nvPr userDrawn="1"/>
            </p:nvSpPr>
            <p:spPr bwMode="auto">
              <a:xfrm>
                <a:off x="7354887" y="5732463"/>
                <a:ext cx="1804988"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fontAlgn="auto">
                  <a:spcBef>
                    <a:spcPts val="0"/>
                  </a:spcBef>
                  <a:spcAft>
                    <a:spcPts val="0"/>
                  </a:spcAft>
                  <a:defRPr/>
                </a:pPr>
                <a:endParaRPr lang="en-AU">
                  <a:latin typeface="+mn-lt"/>
                  <a:cs typeface="+mn-cs"/>
                </a:endParaRPr>
              </a:p>
            </p:txBody>
          </p:sp>
        </p:grpSp>
        <p:pic>
          <p:nvPicPr>
            <p:cNvPr id="7" name="Picture 78"/>
            <p:cNvPicPr>
              <a:picLocks noChangeAspect="1" noChangeArrowheads="1"/>
            </p:cNvPicPr>
            <p:nvPr userDrawn="1"/>
          </p:nvPicPr>
          <p:blipFill>
            <a:blip r:embed="rId2" cstate="print"/>
            <a:srcRect/>
            <a:stretch>
              <a:fillRect/>
            </a:stretch>
          </p:blipFill>
          <p:spPr bwMode="auto">
            <a:xfrm>
              <a:off x="8280037" y="5675743"/>
              <a:ext cx="505038" cy="655637"/>
            </a:xfrm>
            <a:prstGeom prst="rect">
              <a:avLst/>
            </a:prstGeom>
            <a:noFill/>
            <a:ln w="9525">
              <a:noFill/>
              <a:miter lim="800000"/>
              <a:headEnd/>
              <a:tailEnd/>
            </a:ln>
          </p:spPr>
        </p:pic>
        <p:grpSp>
          <p:nvGrpSpPr>
            <p:cNvPr id="8" name="Group 19"/>
            <p:cNvGrpSpPr/>
            <p:nvPr userDrawn="1"/>
          </p:nvGrpSpPr>
          <p:grpSpPr>
            <a:xfrm>
              <a:off x="360000" y="5807505"/>
              <a:ext cx="814388" cy="95250"/>
              <a:chOff x="3495675" y="5969000"/>
              <a:chExt cx="814388" cy="95250"/>
            </a:xfrm>
            <a:solidFill>
              <a:schemeClr val="accent1"/>
            </a:solidFill>
          </p:grpSpPr>
          <p:sp>
            <p:nvSpPr>
              <p:cNvPr id="9"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0"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1"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2" name="Oval 29"/>
              <p:cNvSpPr>
                <a:spLocks noChangeArrowheads="1"/>
              </p:cNvSpPr>
              <p:nvPr/>
            </p:nvSpPr>
            <p:spPr bwMode="auto">
              <a:xfrm>
                <a:off x="3819525" y="6042025"/>
                <a:ext cx="19050" cy="22225"/>
              </a:xfrm>
              <a:prstGeom prst="ellipse">
                <a:avLst/>
              </a:pr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3"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4"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5"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6"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7"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8" name="Oval 35"/>
              <p:cNvSpPr>
                <a:spLocks noChangeArrowheads="1"/>
              </p:cNvSpPr>
              <p:nvPr/>
            </p:nvSpPr>
            <p:spPr bwMode="auto">
              <a:xfrm>
                <a:off x="4141788" y="6042025"/>
                <a:ext cx="19050" cy="22225"/>
              </a:xfrm>
              <a:prstGeom prst="ellipse">
                <a:avLst/>
              </a:pr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9"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20"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grpSp>
      </p:grpSp>
      <p:grpSp>
        <p:nvGrpSpPr>
          <p:cNvPr id="24" name="Group 27"/>
          <p:cNvGrpSpPr>
            <a:grpSpLocks/>
          </p:cNvGrpSpPr>
          <p:nvPr userDrawn="1"/>
        </p:nvGrpSpPr>
        <p:grpSpPr bwMode="auto">
          <a:xfrm>
            <a:off x="-19051" y="6350"/>
            <a:ext cx="12238568" cy="2605088"/>
            <a:chOff x="-14288" y="6350"/>
            <a:chExt cx="9178926" cy="2605088"/>
          </a:xfrm>
        </p:grpSpPr>
        <p:sp>
          <p:nvSpPr>
            <p:cNvPr id="25" name="Freeform 19"/>
            <p:cNvSpPr>
              <a:spLocks/>
            </p:cNvSpPr>
            <p:nvPr userDrawn="1"/>
          </p:nvSpPr>
          <p:spPr bwMode="auto">
            <a:xfrm>
              <a:off x="-14288" y="6350"/>
              <a:ext cx="4919663" cy="1192213"/>
            </a:xfrm>
            <a:custGeom>
              <a:avLst/>
              <a:gdLst>
                <a:gd name="T0" fmla="*/ 1552 w 1552"/>
                <a:gd name="T1" fmla="*/ 323 h 376"/>
                <a:gd name="T2" fmla="*/ 302 w 1552"/>
                <a:gd name="T3" fmla="*/ 0 h 376"/>
                <a:gd name="T4" fmla="*/ 0 w 1552"/>
                <a:gd name="T5" fmla="*/ 0 h 376"/>
                <a:gd name="T6" fmla="*/ 0 w 1552"/>
                <a:gd name="T7" fmla="*/ 376 h 376"/>
                <a:gd name="T8" fmla="*/ 771 w 1552"/>
                <a:gd name="T9" fmla="*/ 376 h 376"/>
                <a:gd name="T10" fmla="*/ 1552 w 1552"/>
                <a:gd name="T11" fmla="*/ 323 h 376"/>
              </a:gdLst>
              <a:ahLst/>
              <a:cxnLst>
                <a:cxn ang="0">
                  <a:pos x="T0" y="T1"/>
                </a:cxn>
                <a:cxn ang="0">
                  <a:pos x="T2" y="T3"/>
                </a:cxn>
                <a:cxn ang="0">
                  <a:pos x="T4" y="T5"/>
                </a:cxn>
                <a:cxn ang="0">
                  <a:pos x="T6" y="T7"/>
                </a:cxn>
                <a:cxn ang="0">
                  <a:pos x="T8" y="T9"/>
                </a:cxn>
                <a:cxn ang="0">
                  <a:pos x="T10" y="T11"/>
                </a:cxn>
              </a:cxnLst>
              <a:rect l="0" t="0" r="r" b="b"/>
              <a:pathLst>
                <a:path w="1552" h="376">
                  <a:moveTo>
                    <a:pt x="1552" y="323"/>
                  </a:moveTo>
                  <a:cubicBezTo>
                    <a:pt x="1250" y="150"/>
                    <a:pt x="836" y="0"/>
                    <a:pt x="302" y="0"/>
                  </a:cubicBezTo>
                  <a:cubicBezTo>
                    <a:pt x="0" y="0"/>
                    <a:pt x="0" y="0"/>
                    <a:pt x="0" y="0"/>
                  </a:cubicBezTo>
                  <a:cubicBezTo>
                    <a:pt x="0" y="376"/>
                    <a:pt x="0" y="376"/>
                    <a:pt x="0" y="376"/>
                  </a:cubicBezTo>
                  <a:cubicBezTo>
                    <a:pt x="771" y="376"/>
                    <a:pt x="771" y="376"/>
                    <a:pt x="771" y="376"/>
                  </a:cubicBezTo>
                  <a:cubicBezTo>
                    <a:pt x="1279" y="376"/>
                    <a:pt x="1445" y="364"/>
                    <a:pt x="1552" y="323"/>
                  </a:cubicBezTo>
                </a:path>
              </a:pathLst>
            </a:custGeom>
            <a:solidFill>
              <a:srgbClr val="008C95"/>
            </a:solidFill>
            <a:ln>
              <a:noFill/>
            </a:ln>
          </p:spPr>
          <p:txBody>
            <a:bodyPr/>
            <a:lstStyle/>
            <a:p>
              <a:pPr fontAlgn="auto">
                <a:spcBef>
                  <a:spcPts val="0"/>
                </a:spcBef>
                <a:spcAft>
                  <a:spcPts val="0"/>
                </a:spcAft>
                <a:defRPr/>
              </a:pPr>
              <a:endParaRPr lang="en-AU">
                <a:latin typeface="+mn-lt"/>
                <a:cs typeface="+mn-cs"/>
              </a:endParaRPr>
            </a:p>
          </p:txBody>
        </p:sp>
        <p:sp>
          <p:nvSpPr>
            <p:cNvPr id="26" name="Freeform 20"/>
            <p:cNvSpPr>
              <a:spLocks/>
            </p:cNvSpPr>
            <p:nvPr userDrawn="1"/>
          </p:nvSpPr>
          <p:spPr bwMode="auto">
            <a:xfrm>
              <a:off x="-14288" y="1387475"/>
              <a:ext cx="2398713" cy="612775"/>
            </a:xfrm>
            <a:custGeom>
              <a:avLst/>
              <a:gdLst>
                <a:gd name="T0" fmla="*/ 757 w 757"/>
                <a:gd name="T1" fmla="*/ 166 h 193"/>
                <a:gd name="T2" fmla="*/ 117 w 757"/>
                <a:gd name="T3" fmla="*/ 0 h 193"/>
                <a:gd name="T4" fmla="*/ 0 w 757"/>
                <a:gd name="T5" fmla="*/ 0 h 193"/>
                <a:gd name="T6" fmla="*/ 0 w 757"/>
                <a:gd name="T7" fmla="*/ 193 h 193"/>
                <a:gd name="T8" fmla="*/ 357 w 757"/>
                <a:gd name="T9" fmla="*/ 193 h 193"/>
                <a:gd name="T10" fmla="*/ 757 w 757"/>
                <a:gd name="T11" fmla="*/ 166 h 193"/>
              </a:gdLst>
              <a:ahLst/>
              <a:cxnLst>
                <a:cxn ang="0">
                  <a:pos x="T0" y="T1"/>
                </a:cxn>
                <a:cxn ang="0">
                  <a:pos x="T2" y="T3"/>
                </a:cxn>
                <a:cxn ang="0">
                  <a:pos x="T4" y="T5"/>
                </a:cxn>
                <a:cxn ang="0">
                  <a:pos x="T6" y="T7"/>
                </a:cxn>
                <a:cxn ang="0">
                  <a:pos x="T8" y="T9"/>
                </a:cxn>
                <a:cxn ang="0">
                  <a:pos x="T10" y="T11"/>
                </a:cxn>
              </a:cxnLst>
              <a:rect l="0" t="0" r="r" b="b"/>
              <a:pathLst>
                <a:path w="757" h="193">
                  <a:moveTo>
                    <a:pt x="757" y="166"/>
                  </a:moveTo>
                  <a:cubicBezTo>
                    <a:pt x="602" y="77"/>
                    <a:pt x="390" y="0"/>
                    <a:pt x="117" y="0"/>
                  </a:cubicBezTo>
                  <a:cubicBezTo>
                    <a:pt x="0" y="0"/>
                    <a:pt x="0" y="0"/>
                    <a:pt x="0" y="0"/>
                  </a:cubicBezTo>
                  <a:cubicBezTo>
                    <a:pt x="0" y="193"/>
                    <a:pt x="0" y="193"/>
                    <a:pt x="0" y="193"/>
                  </a:cubicBezTo>
                  <a:cubicBezTo>
                    <a:pt x="357" y="193"/>
                    <a:pt x="357" y="193"/>
                    <a:pt x="357" y="193"/>
                  </a:cubicBezTo>
                  <a:cubicBezTo>
                    <a:pt x="617" y="193"/>
                    <a:pt x="702" y="187"/>
                    <a:pt x="757" y="166"/>
                  </a:cubicBezTo>
                </a:path>
              </a:pathLst>
            </a:custGeom>
            <a:solidFill>
              <a:srgbClr val="FFB81C"/>
            </a:solidFill>
            <a:ln>
              <a:noFill/>
            </a:ln>
          </p:spPr>
          <p:txBody>
            <a:bodyPr/>
            <a:lstStyle/>
            <a:p>
              <a:pPr fontAlgn="auto">
                <a:spcBef>
                  <a:spcPts val="0"/>
                </a:spcBef>
                <a:spcAft>
                  <a:spcPts val="0"/>
                </a:spcAft>
                <a:defRPr/>
              </a:pPr>
              <a:endParaRPr lang="en-AU">
                <a:latin typeface="+mn-lt"/>
                <a:cs typeface="+mn-cs"/>
              </a:endParaRPr>
            </a:p>
          </p:txBody>
        </p:sp>
        <p:sp>
          <p:nvSpPr>
            <p:cNvPr id="28" name="Freeform 21"/>
            <p:cNvSpPr>
              <a:spLocks/>
            </p:cNvSpPr>
            <p:nvPr userDrawn="1"/>
          </p:nvSpPr>
          <p:spPr bwMode="auto">
            <a:xfrm>
              <a:off x="2384425" y="1387475"/>
              <a:ext cx="6773863" cy="1223963"/>
            </a:xfrm>
            <a:custGeom>
              <a:avLst/>
              <a:gdLst>
                <a:gd name="T0" fmla="*/ 672 w 2137"/>
                <a:gd name="T1" fmla="*/ 0 h 386"/>
                <a:gd name="T2" fmla="*/ 0 w 2137"/>
                <a:gd name="T3" fmla="*/ 166 h 386"/>
                <a:gd name="T4" fmla="*/ 664 w 2137"/>
                <a:gd name="T5" fmla="*/ 385 h 386"/>
                <a:gd name="T6" fmla="*/ 2137 w 2137"/>
                <a:gd name="T7" fmla="*/ 386 h 386"/>
                <a:gd name="T8" fmla="*/ 2137 w 2137"/>
                <a:gd name="T9" fmla="*/ 0 h 386"/>
                <a:gd name="T10" fmla="*/ 672 w 2137"/>
                <a:gd name="T11" fmla="*/ 0 h 386"/>
              </a:gdLst>
              <a:ahLst/>
              <a:cxnLst>
                <a:cxn ang="0">
                  <a:pos x="T0" y="T1"/>
                </a:cxn>
                <a:cxn ang="0">
                  <a:pos x="T2" y="T3"/>
                </a:cxn>
                <a:cxn ang="0">
                  <a:pos x="T4" y="T5"/>
                </a:cxn>
                <a:cxn ang="0">
                  <a:pos x="T6" y="T7"/>
                </a:cxn>
                <a:cxn ang="0">
                  <a:pos x="T8" y="T9"/>
                </a:cxn>
                <a:cxn ang="0">
                  <a:pos x="T10" y="T11"/>
                </a:cxn>
              </a:cxnLst>
              <a:rect l="0" t="0" r="r" b="b"/>
              <a:pathLst>
                <a:path w="2137" h="386">
                  <a:moveTo>
                    <a:pt x="672" y="0"/>
                  </a:moveTo>
                  <a:cubicBezTo>
                    <a:pt x="263" y="0"/>
                    <a:pt x="112" y="122"/>
                    <a:pt x="0" y="166"/>
                  </a:cubicBezTo>
                  <a:cubicBezTo>
                    <a:pt x="181" y="269"/>
                    <a:pt x="323" y="385"/>
                    <a:pt x="664" y="385"/>
                  </a:cubicBezTo>
                  <a:cubicBezTo>
                    <a:pt x="747" y="385"/>
                    <a:pt x="2137" y="386"/>
                    <a:pt x="2137" y="386"/>
                  </a:cubicBezTo>
                  <a:cubicBezTo>
                    <a:pt x="2137" y="0"/>
                    <a:pt x="2137" y="0"/>
                    <a:pt x="2137" y="0"/>
                  </a:cubicBezTo>
                  <a:lnTo>
                    <a:pt x="672" y="0"/>
                  </a:lnTo>
                  <a:close/>
                </a:path>
              </a:pathLst>
            </a:custGeom>
            <a:solidFill>
              <a:srgbClr val="FFB81C"/>
            </a:solidFill>
            <a:ln>
              <a:noFill/>
            </a:ln>
          </p:spPr>
          <p:txBody>
            <a:bodyPr/>
            <a:lstStyle/>
            <a:p>
              <a:pPr fontAlgn="auto">
                <a:spcBef>
                  <a:spcPts val="0"/>
                </a:spcBef>
                <a:spcAft>
                  <a:spcPts val="0"/>
                </a:spcAft>
                <a:defRPr/>
              </a:pPr>
              <a:endParaRPr lang="en-AU">
                <a:latin typeface="+mn-lt"/>
                <a:cs typeface="+mn-cs"/>
              </a:endParaRPr>
            </a:p>
          </p:txBody>
        </p:sp>
        <p:sp>
          <p:nvSpPr>
            <p:cNvPr id="29" name="Freeform 23"/>
            <p:cNvSpPr>
              <a:spLocks/>
            </p:cNvSpPr>
            <p:nvPr userDrawn="1"/>
          </p:nvSpPr>
          <p:spPr bwMode="auto">
            <a:xfrm>
              <a:off x="4905375" y="6350"/>
              <a:ext cx="4259263" cy="2382838"/>
            </a:xfrm>
            <a:custGeom>
              <a:avLst/>
              <a:gdLst>
                <a:gd name="T0" fmla="*/ 1312 w 1344"/>
                <a:gd name="T1" fmla="*/ 0 h 752"/>
                <a:gd name="T2" fmla="*/ 0 w 1344"/>
                <a:gd name="T3" fmla="*/ 323 h 752"/>
                <a:gd name="T4" fmla="*/ 1297 w 1344"/>
                <a:gd name="T5" fmla="*/ 752 h 752"/>
                <a:gd name="T6" fmla="*/ 1344 w 1344"/>
                <a:gd name="T7" fmla="*/ 752 h 752"/>
                <a:gd name="T8" fmla="*/ 1344 w 1344"/>
                <a:gd name="T9" fmla="*/ 0 h 752"/>
                <a:gd name="T10" fmla="*/ 1312 w 1344"/>
                <a:gd name="T11" fmla="*/ 0 h 752"/>
              </a:gdLst>
              <a:ahLst/>
              <a:cxnLst>
                <a:cxn ang="0">
                  <a:pos x="T0" y="T1"/>
                </a:cxn>
                <a:cxn ang="0">
                  <a:pos x="T2" y="T3"/>
                </a:cxn>
                <a:cxn ang="0">
                  <a:pos x="T4" y="T5"/>
                </a:cxn>
                <a:cxn ang="0">
                  <a:pos x="T6" y="T7"/>
                </a:cxn>
                <a:cxn ang="0">
                  <a:pos x="T8" y="T9"/>
                </a:cxn>
                <a:cxn ang="0">
                  <a:pos x="T10" y="T11"/>
                </a:cxn>
              </a:cxnLst>
              <a:rect l="0" t="0" r="r" b="b"/>
              <a:pathLst>
                <a:path w="1344" h="752">
                  <a:moveTo>
                    <a:pt x="1312" y="0"/>
                  </a:moveTo>
                  <a:cubicBezTo>
                    <a:pt x="514" y="0"/>
                    <a:pt x="219" y="238"/>
                    <a:pt x="0" y="323"/>
                  </a:cubicBezTo>
                  <a:cubicBezTo>
                    <a:pt x="353" y="524"/>
                    <a:pt x="631" y="752"/>
                    <a:pt x="1297" y="752"/>
                  </a:cubicBezTo>
                  <a:cubicBezTo>
                    <a:pt x="1344" y="752"/>
                    <a:pt x="1344" y="752"/>
                    <a:pt x="1344" y="752"/>
                  </a:cubicBezTo>
                  <a:cubicBezTo>
                    <a:pt x="1344" y="0"/>
                    <a:pt x="1344" y="0"/>
                    <a:pt x="1344" y="0"/>
                  </a:cubicBezTo>
                  <a:lnTo>
                    <a:pt x="1312" y="0"/>
                  </a:lnTo>
                  <a:close/>
                </a:path>
              </a:pathLst>
            </a:custGeom>
            <a:solidFill>
              <a:srgbClr val="008C95"/>
            </a:solidFill>
            <a:ln>
              <a:noFill/>
            </a:ln>
          </p:spPr>
          <p:txBody>
            <a:bodyPr/>
            <a:lstStyle/>
            <a:p>
              <a:pPr fontAlgn="auto">
                <a:spcBef>
                  <a:spcPts val="0"/>
                </a:spcBef>
                <a:spcAft>
                  <a:spcPts val="0"/>
                </a:spcAft>
                <a:defRPr/>
              </a:pPr>
              <a:endParaRPr lang="en-AU">
                <a:latin typeface="+mn-lt"/>
                <a:cs typeface="+mn-cs"/>
              </a:endParaRPr>
            </a:p>
          </p:txBody>
        </p:sp>
        <p:sp>
          <p:nvSpPr>
            <p:cNvPr id="30" name="Freeform 24"/>
            <p:cNvSpPr>
              <a:spLocks/>
            </p:cNvSpPr>
            <p:nvPr userDrawn="1"/>
          </p:nvSpPr>
          <p:spPr bwMode="auto">
            <a:xfrm>
              <a:off x="-14288" y="2243138"/>
              <a:ext cx="7292976" cy="139700"/>
            </a:xfrm>
            <a:custGeom>
              <a:avLst/>
              <a:gdLst>
                <a:gd name="T0" fmla="*/ 2301 w 2301"/>
                <a:gd name="T1" fmla="*/ 38 h 44"/>
                <a:gd name="T2" fmla="*/ 2155 w 2301"/>
                <a:gd name="T3" fmla="*/ 0 h 44"/>
                <a:gd name="T4" fmla="*/ 0 w 2301"/>
                <a:gd name="T5" fmla="*/ 0 h 44"/>
                <a:gd name="T6" fmla="*/ 0 w 2301"/>
                <a:gd name="T7" fmla="*/ 44 h 44"/>
                <a:gd name="T8" fmla="*/ 2210 w 2301"/>
                <a:gd name="T9" fmla="*/ 44 h 44"/>
                <a:gd name="T10" fmla="*/ 2301 w 2301"/>
                <a:gd name="T11" fmla="*/ 38 h 44"/>
              </a:gdLst>
              <a:ahLst/>
              <a:cxnLst>
                <a:cxn ang="0">
                  <a:pos x="T0" y="T1"/>
                </a:cxn>
                <a:cxn ang="0">
                  <a:pos x="T2" y="T3"/>
                </a:cxn>
                <a:cxn ang="0">
                  <a:pos x="T4" y="T5"/>
                </a:cxn>
                <a:cxn ang="0">
                  <a:pos x="T6" y="T7"/>
                </a:cxn>
                <a:cxn ang="0">
                  <a:pos x="T8" y="T9"/>
                </a:cxn>
                <a:cxn ang="0">
                  <a:pos x="T10" y="T11"/>
                </a:cxn>
              </a:cxnLst>
              <a:rect l="0" t="0" r="r" b="b"/>
              <a:pathLst>
                <a:path w="2301" h="44">
                  <a:moveTo>
                    <a:pt x="2301" y="38"/>
                  </a:moveTo>
                  <a:cubicBezTo>
                    <a:pt x="2267" y="21"/>
                    <a:pt x="2217" y="0"/>
                    <a:pt x="2155" y="0"/>
                  </a:cubicBezTo>
                  <a:cubicBezTo>
                    <a:pt x="0" y="0"/>
                    <a:pt x="0" y="0"/>
                    <a:pt x="0" y="0"/>
                  </a:cubicBezTo>
                  <a:cubicBezTo>
                    <a:pt x="0" y="44"/>
                    <a:pt x="0" y="44"/>
                    <a:pt x="0" y="44"/>
                  </a:cubicBezTo>
                  <a:cubicBezTo>
                    <a:pt x="2210" y="44"/>
                    <a:pt x="2210" y="44"/>
                    <a:pt x="2210" y="44"/>
                  </a:cubicBezTo>
                  <a:cubicBezTo>
                    <a:pt x="2210" y="44"/>
                    <a:pt x="2291" y="40"/>
                    <a:pt x="2301" y="38"/>
                  </a:cubicBezTo>
                </a:path>
              </a:pathLst>
            </a:custGeom>
            <a:solidFill>
              <a:srgbClr val="008C95"/>
            </a:solidFill>
            <a:ln>
              <a:noFill/>
            </a:ln>
          </p:spPr>
          <p:txBody>
            <a:bodyPr/>
            <a:lstStyle/>
            <a:p>
              <a:pPr fontAlgn="auto">
                <a:spcBef>
                  <a:spcPts val="0"/>
                </a:spcBef>
                <a:spcAft>
                  <a:spcPts val="0"/>
                </a:spcAft>
                <a:defRPr/>
              </a:pPr>
              <a:endParaRPr lang="en-AU">
                <a:latin typeface="+mn-lt"/>
                <a:cs typeface="+mn-cs"/>
              </a:endParaRPr>
            </a:p>
          </p:txBody>
        </p:sp>
        <p:sp>
          <p:nvSpPr>
            <p:cNvPr id="31" name="Freeform 25"/>
            <p:cNvSpPr>
              <a:spLocks/>
            </p:cNvSpPr>
            <p:nvPr userDrawn="1"/>
          </p:nvSpPr>
          <p:spPr bwMode="auto">
            <a:xfrm>
              <a:off x="7278688" y="2243138"/>
              <a:ext cx="1885950" cy="279400"/>
            </a:xfrm>
            <a:custGeom>
              <a:avLst/>
              <a:gdLst>
                <a:gd name="T0" fmla="*/ 153 w 595"/>
                <a:gd name="T1" fmla="*/ 0 h 88"/>
                <a:gd name="T2" fmla="*/ 0 w 595"/>
                <a:gd name="T3" fmla="*/ 38 h 88"/>
                <a:gd name="T4" fmla="*/ 151 w 595"/>
                <a:gd name="T5" fmla="*/ 88 h 88"/>
                <a:gd name="T6" fmla="*/ 595 w 595"/>
                <a:gd name="T7" fmla="*/ 88 h 88"/>
                <a:gd name="T8" fmla="*/ 595 w 595"/>
                <a:gd name="T9" fmla="*/ 0 h 88"/>
                <a:gd name="T10" fmla="*/ 153 w 595"/>
                <a:gd name="T11" fmla="*/ 0 h 88"/>
              </a:gdLst>
              <a:ahLst/>
              <a:cxnLst>
                <a:cxn ang="0">
                  <a:pos x="T0" y="T1"/>
                </a:cxn>
                <a:cxn ang="0">
                  <a:pos x="T2" y="T3"/>
                </a:cxn>
                <a:cxn ang="0">
                  <a:pos x="T4" y="T5"/>
                </a:cxn>
                <a:cxn ang="0">
                  <a:pos x="T6" y="T7"/>
                </a:cxn>
                <a:cxn ang="0">
                  <a:pos x="T8" y="T9"/>
                </a:cxn>
                <a:cxn ang="0">
                  <a:pos x="T10" y="T11"/>
                </a:cxn>
              </a:cxnLst>
              <a:rect l="0" t="0" r="r" b="b"/>
              <a:pathLst>
                <a:path w="595" h="88">
                  <a:moveTo>
                    <a:pt x="153" y="0"/>
                  </a:moveTo>
                  <a:cubicBezTo>
                    <a:pt x="60" y="0"/>
                    <a:pt x="26" y="28"/>
                    <a:pt x="0" y="38"/>
                  </a:cubicBezTo>
                  <a:cubicBezTo>
                    <a:pt x="41" y="62"/>
                    <a:pt x="74" y="88"/>
                    <a:pt x="151" y="88"/>
                  </a:cubicBezTo>
                  <a:cubicBezTo>
                    <a:pt x="595" y="88"/>
                    <a:pt x="595" y="88"/>
                    <a:pt x="595" y="88"/>
                  </a:cubicBezTo>
                  <a:cubicBezTo>
                    <a:pt x="595" y="0"/>
                    <a:pt x="595" y="0"/>
                    <a:pt x="595" y="0"/>
                  </a:cubicBezTo>
                  <a:lnTo>
                    <a:pt x="153" y="0"/>
                  </a:lnTo>
                  <a:close/>
                </a:path>
              </a:pathLst>
            </a:custGeom>
            <a:solidFill>
              <a:srgbClr val="2DCCD3"/>
            </a:solidFill>
            <a:ln>
              <a:noFill/>
            </a:ln>
          </p:spPr>
          <p:txBody>
            <a:bodyPr/>
            <a:lstStyle/>
            <a:p>
              <a:pPr fontAlgn="auto">
                <a:spcBef>
                  <a:spcPts val="0"/>
                </a:spcBef>
                <a:spcAft>
                  <a:spcPts val="0"/>
                </a:spcAft>
                <a:defRPr/>
              </a:pPr>
              <a:endParaRPr lang="en-AU">
                <a:latin typeface="+mn-lt"/>
                <a:cs typeface="+mn-cs"/>
              </a:endParaRPr>
            </a:p>
          </p:txBody>
        </p:sp>
        <p:sp>
          <p:nvSpPr>
            <p:cNvPr id="32" name="Freeform 26"/>
            <p:cNvSpPr>
              <a:spLocks/>
            </p:cNvSpPr>
            <p:nvPr userDrawn="1"/>
          </p:nvSpPr>
          <p:spPr bwMode="auto">
            <a:xfrm>
              <a:off x="6184900" y="1962150"/>
              <a:ext cx="2979738" cy="139700"/>
            </a:xfrm>
            <a:custGeom>
              <a:avLst/>
              <a:gdLst>
                <a:gd name="T0" fmla="*/ 0 w 940"/>
                <a:gd name="T1" fmla="*/ 6 h 44"/>
                <a:gd name="T2" fmla="*/ 146 w 940"/>
                <a:gd name="T3" fmla="*/ 44 h 44"/>
                <a:gd name="T4" fmla="*/ 940 w 940"/>
                <a:gd name="T5" fmla="*/ 44 h 44"/>
                <a:gd name="T6" fmla="*/ 940 w 940"/>
                <a:gd name="T7" fmla="*/ 0 h 44"/>
                <a:gd name="T8" fmla="*/ 91 w 940"/>
                <a:gd name="T9" fmla="*/ 0 h 44"/>
                <a:gd name="T10" fmla="*/ 0 w 940"/>
                <a:gd name="T11" fmla="*/ 6 h 44"/>
              </a:gdLst>
              <a:ahLst/>
              <a:cxnLst>
                <a:cxn ang="0">
                  <a:pos x="T0" y="T1"/>
                </a:cxn>
                <a:cxn ang="0">
                  <a:pos x="T2" y="T3"/>
                </a:cxn>
                <a:cxn ang="0">
                  <a:pos x="T4" y="T5"/>
                </a:cxn>
                <a:cxn ang="0">
                  <a:pos x="T6" y="T7"/>
                </a:cxn>
                <a:cxn ang="0">
                  <a:pos x="T8" y="T9"/>
                </a:cxn>
                <a:cxn ang="0">
                  <a:pos x="T10" y="T11"/>
                </a:cxn>
              </a:cxnLst>
              <a:rect l="0" t="0" r="r" b="b"/>
              <a:pathLst>
                <a:path w="940" h="44">
                  <a:moveTo>
                    <a:pt x="0" y="6"/>
                  </a:moveTo>
                  <a:cubicBezTo>
                    <a:pt x="35" y="26"/>
                    <a:pt x="84" y="44"/>
                    <a:pt x="146" y="44"/>
                  </a:cubicBezTo>
                  <a:cubicBezTo>
                    <a:pt x="940" y="44"/>
                    <a:pt x="940" y="44"/>
                    <a:pt x="940" y="44"/>
                  </a:cubicBezTo>
                  <a:cubicBezTo>
                    <a:pt x="940" y="0"/>
                    <a:pt x="940" y="0"/>
                    <a:pt x="940" y="0"/>
                  </a:cubicBezTo>
                  <a:cubicBezTo>
                    <a:pt x="91" y="0"/>
                    <a:pt x="91" y="0"/>
                    <a:pt x="91" y="0"/>
                  </a:cubicBezTo>
                  <a:cubicBezTo>
                    <a:pt x="32" y="0"/>
                    <a:pt x="12" y="2"/>
                    <a:pt x="0" y="6"/>
                  </a:cubicBezTo>
                </a:path>
              </a:pathLst>
            </a:custGeom>
            <a:solidFill>
              <a:srgbClr val="71CC98"/>
            </a:solidFill>
            <a:ln>
              <a:noFill/>
            </a:ln>
          </p:spPr>
          <p:txBody>
            <a:bodyPr/>
            <a:lstStyle/>
            <a:p>
              <a:pPr fontAlgn="auto">
                <a:spcBef>
                  <a:spcPts val="0"/>
                </a:spcBef>
                <a:spcAft>
                  <a:spcPts val="0"/>
                </a:spcAft>
                <a:defRPr/>
              </a:pPr>
              <a:endParaRPr lang="en-AU">
                <a:latin typeface="+mn-lt"/>
                <a:cs typeface="+mn-cs"/>
              </a:endParaRPr>
            </a:p>
          </p:txBody>
        </p:sp>
        <p:sp>
          <p:nvSpPr>
            <p:cNvPr id="33" name="Freeform 27"/>
            <p:cNvSpPr>
              <a:spLocks/>
            </p:cNvSpPr>
            <p:nvPr userDrawn="1"/>
          </p:nvSpPr>
          <p:spPr bwMode="auto">
            <a:xfrm>
              <a:off x="-14288" y="1822450"/>
              <a:ext cx="6199188" cy="279400"/>
            </a:xfrm>
            <a:custGeom>
              <a:avLst/>
              <a:gdLst>
                <a:gd name="T0" fmla="*/ 1803 w 1956"/>
                <a:gd name="T1" fmla="*/ 88 h 88"/>
                <a:gd name="T2" fmla="*/ 1956 w 1956"/>
                <a:gd name="T3" fmla="*/ 50 h 88"/>
                <a:gd name="T4" fmla="*/ 1804 w 1956"/>
                <a:gd name="T5" fmla="*/ 0 h 88"/>
                <a:gd name="T6" fmla="*/ 0 w 1956"/>
                <a:gd name="T7" fmla="*/ 0 h 88"/>
                <a:gd name="T8" fmla="*/ 0 w 1956"/>
                <a:gd name="T9" fmla="*/ 88 h 88"/>
                <a:gd name="T10" fmla="*/ 1803 w 1956"/>
                <a:gd name="T11" fmla="*/ 88 h 88"/>
              </a:gdLst>
              <a:ahLst/>
              <a:cxnLst>
                <a:cxn ang="0">
                  <a:pos x="T0" y="T1"/>
                </a:cxn>
                <a:cxn ang="0">
                  <a:pos x="T2" y="T3"/>
                </a:cxn>
                <a:cxn ang="0">
                  <a:pos x="T4" y="T5"/>
                </a:cxn>
                <a:cxn ang="0">
                  <a:pos x="T6" y="T7"/>
                </a:cxn>
                <a:cxn ang="0">
                  <a:pos x="T8" y="T9"/>
                </a:cxn>
                <a:cxn ang="0">
                  <a:pos x="T10" y="T11"/>
                </a:cxn>
              </a:cxnLst>
              <a:rect l="0" t="0" r="r" b="b"/>
              <a:pathLst>
                <a:path w="1956" h="88">
                  <a:moveTo>
                    <a:pt x="1803" y="88"/>
                  </a:moveTo>
                  <a:cubicBezTo>
                    <a:pt x="1896" y="88"/>
                    <a:pt x="1930" y="60"/>
                    <a:pt x="1956" y="50"/>
                  </a:cubicBezTo>
                  <a:cubicBezTo>
                    <a:pt x="1915" y="27"/>
                    <a:pt x="1882" y="0"/>
                    <a:pt x="1804" y="0"/>
                  </a:cubicBezTo>
                  <a:cubicBezTo>
                    <a:pt x="0" y="0"/>
                    <a:pt x="0" y="0"/>
                    <a:pt x="0" y="0"/>
                  </a:cubicBezTo>
                  <a:cubicBezTo>
                    <a:pt x="0" y="88"/>
                    <a:pt x="0" y="88"/>
                    <a:pt x="0" y="88"/>
                  </a:cubicBezTo>
                  <a:lnTo>
                    <a:pt x="1803" y="88"/>
                  </a:lnTo>
                  <a:close/>
                </a:path>
              </a:pathLst>
            </a:custGeom>
            <a:solidFill>
              <a:srgbClr val="71CC98"/>
            </a:solidFill>
            <a:ln>
              <a:noFill/>
            </a:ln>
          </p:spPr>
          <p:txBody>
            <a:bodyPr/>
            <a:lstStyle/>
            <a:p>
              <a:pPr fontAlgn="auto">
                <a:spcBef>
                  <a:spcPts val="0"/>
                </a:spcBef>
                <a:spcAft>
                  <a:spcPts val="0"/>
                </a:spcAft>
                <a:defRPr/>
              </a:pPr>
              <a:endParaRPr lang="en-AU">
                <a:latin typeface="+mn-lt"/>
                <a:cs typeface="+mn-cs"/>
              </a:endParaRPr>
            </a:p>
          </p:txBody>
        </p:sp>
      </p:grpSp>
      <p:sp>
        <p:nvSpPr>
          <p:cNvPr id="2" name="Title 1"/>
          <p:cNvSpPr>
            <a:spLocks noGrp="1"/>
          </p:cNvSpPr>
          <p:nvPr>
            <p:ph type="ctrTitle"/>
          </p:nvPr>
        </p:nvSpPr>
        <p:spPr>
          <a:xfrm>
            <a:off x="459253" y="3122613"/>
            <a:ext cx="11289992" cy="1080000"/>
          </a:xfrm>
        </p:spPr>
        <p:txBody>
          <a:bodyPr anchor="b">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a:buFontTx/>
              <a:buNone/>
              <a:defRPr sz="1200" b="1" cap="all" baseline="0">
                <a:solidFill>
                  <a:srgbClr val="00313C"/>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dirty="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dark background + double lines">
    <p:bg>
      <p:bgPr>
        <a:solidFill>
          <a:srgbClr val="00313C"/>
        </a:solidFill>
        <a:effectLst/>
      </p:bgPr>
    </p:bg>
    <p:spTree>
      <p:nvGrpSpPr>
        <p:cNvPr id="1" name=""/>
        <p:cNvGrpSpPr/>
        <p:nvPr/>
      </p:nvGrpSpPr>
      <p:grpSpPr>
        <a:xfrm>
          <a:off x="0" y="0"/>
          <a:ext cx="0" cy="0"/>
          <a:chOff x="0" y="0"/>
          <a:chExt cx="0" cy="0"/>
        </a:xfrm>
      </p:grpSpPr>
      <p:grpSp>
        <p:nvGrpSpPr>
          <p:cNvPr id="3" name="Group 4"/>
          <p:cNvGrpSpPr>
            <a:grpSpLocks/>
          </p:cNvGrpSpPr>
          <p:nvPr userDrawn="1"/>
        </p:nvGrpSpPr>
        <p:grpSpPr bwMode="auto">
          <a:xfrm>
            <a:off x="-10583" y="6056314"/>
            <a:ext cx="12215284" cy="801687"/>
            <a:chOff x="-7938" y="6056313"/>
            <a:chExt cx="9161463" cy="801687"/>
          </a:xfrm>
        </p:grpSpPr>
        <p:sp>
          <p:nvSpPr>
            <p:cNvPr id="4"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fontAlgn="auto">
                <a:spcBef>
                  <a:spcPts val="0"/>
                </a:spcBef>
                <a:spcAft>
                  <a:spcPts val="0"/>
                </a:spcAft>
                <a:defRPr/>
              </a:pPr>
              <a:endParaRPr lang="en-AU">
                <a:latin typeface="+mn-lt"/>
                <a:cs typeface="+mn-cs"/>
              </a:endParaRPr>
            </a:p>
          </p:txBody>
        </p:sp>
        <p:grpSp>
          <p:nvGrpSpPr>
            <p:cNvPr id="5" name="Group 1"/>
            <p:cNvGrpSpPr>
              <a:grpSpLocks/>
            </p:cNvGrpSpPr>
            <p:nvPr userDrawn="1"/>
          </p:nvGrpSpPr>
          <p:grpSpPr bwMode="auto">
            <a:xfrm>
              <a:off x="1588" y="6065838"/>
              <a:ext cx="9142412" cy="690562"/>
              <a:chOff x="1495" y="6065893"/>
              <a:chExt cx="9143026" cy="690563"/>
            </a:xfrm>
          </p:grpSpPr>
          <p:sp>
            <p:nvSpPr>
              <p:cNvPr id="7" name="Freeform 8"/>
              <p:cNvSpPr>
                <a:spLocks noEditPoints="1"/>
              </p:cNvSpPr>
              <p:nvPr userDrawn="1"/>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00252D"/>
              </a:solidFill>
              <a:ln>
                <a:noFill/>
              </a:ln>
            </p:spPr>
            <p:txBody>
              <a:bodyPr/>
              <a:lstStyle/>
              <a:p>
                <a:pPr fontAlgn="auto">
                  <a:spcBef>
                    <a:spcPts val="0"/>
                  </a:spcBef>
                  <a:spcAft>
                    <a:spcPts val="0"/>
                  </a:spcAft>
                  <a:defRPr/>
                </a:pPr>
                <a:endParaRPr lang="en-AU">
                  <a:latin typeface="+mn-lt"/>
                  <a:cs typeface="+mn-cs"/>
                </a:endParaRPr>
              </a:p>
            </p:txBody>
          </p:sp>
          <p:sp>
            <p:nvSpPr>
              <p:cNvPr id="8" name="Freeform 9"/>
              <p:cNvSpPr>
                <a:spLocks noEditPoints="1"/>
              </p:cNvSpPr>
              <p:nvPr userDrawn="1"/>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rgbClr val="00252D"/>
              </a:solidFill>
              <a:ln>
                <a:noFill/>
              </a:ln>
              <a:extLst/>
            </p:spPr>
            <p:txBody>
              <a:bodyPr/>
              <a:lstStyle/>
              <a:p>
                <a:pPr fontAlgn="auto">
                  <a:spcBef>
                    <a:spcPts val="0"/>
                  </a:spcBef>
                  <a:spcAft>
                    <a:spcPts val="0"/>
                  </a:spcAft>
                  <a:defRPr/>
                </a:pPr>
                <a:endParaRPr lang="en-AU">
                  <a:latin typeface="+mn-lt"/>
                  <a:cs typeface="+mn-cs"/>
                </a:endParaRPr>
              </a:p>
            </p:txBody>
          </p:sp>
          <p:sp>
            <p:nvSpPr>
              <p:cNvPr id="9" name="Freeform 10"/>
              <p:cNvSpPr>
                <a:spLocks/>
              </p:cNvSpPr>
              <p:nvPr userDrawn="1"/>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rgbClr val="2DCCD3"/>
              </a:solidFill>
              <a:ln>
                <a:noFill/>
              </a:ln>
              <a:extLst/>
            </p:spPr>
            <p:txBody>
              <a:bodyPr/>
              <a:lstStyle/>
              <a:p>
                <a:pPr fontAlgn="auto">
                  <a:spcBef>
                    <a:spcPts val="0"/>
                  </a:spcBef>
                  <a:spcAft>
                    <a:spcPts val="0"/>
                  </a:spcAft>
                  <a:defRPr/>
                </a:pPr>
                <a:endParaRPr lang="en-AU">
                  <a:latin typeface="+mn-lt"/>
                  <a:cs typeface="+mn-cs"/>
                </a:endParaRPr>
              </a:p>
            </p:txBody>
          </p:sp>
          <p:sp>
            <p:nvSpPr>
              <p:cNvPr id="10" name="Freeform 11"/>
              <p:cNvSpPr>
                <a:spLocks/>
              </p:cNvSpPr>
              <p:nvPr userDrawn="1"/>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grpSp>
        <p:pic>
          <p:nvPicPr>
            <p:cNvPr id="6" name="Picture 78"/>
            <p:cNvPicPr>
              <a:picLocks noChangeAspect="1" noChangeArrowheads="1"/>
            </p:cNvPicPr>
            <p:nvPr userDrawn="1"/>
          </p:nvPicPr>
          <p:blipFill>
            <a:blip r:embed="rId2" cstate="print"/>
            <a:srcRect/>
            <a:stretch>
              <a:fillRect/>
            </a:stretch>
          </p:blipFill>
          <p:spPr bwMode="auto">
            <a:xfrm>
              <a:off x="8459788" y="6191250"/>
              <a:ext cx="454025" cy="454025"/>
            </a:xfrm>
            <a:prstGeom prst="rect">
              <a:avLst/>
            </a:prstGeom>
            <a:noFill/>
            <a:ln w="9525">
              <a:noFill/>
              <a:miter lim="800000"/>
              <a:headEnd/>
              <a:tailEnd/>
            </a:ln>
          </p:spPr>
        </p:pic>
      </p:grpSp>
      <p:pic>
        <p:nvPicPr>
          <p:cNvPr id="11" name="Picture 2"/>
          <p:cNvPicPr>
            <a:picLocks noChangeAspect="1" noChangeArrowheads="1"/>
          </p:cNvPicPr>
          <p:nvPr userDrawn="1"/>
        </p:nvPicPr>
        <p:blipFill>
          <a:blip r:embed="rId3" cstate="print"/>
          <a:srcRect/>
          <a:stretch>
            <a:fillRect/>
          </a:stretch>
        </p:blipFill>
        <p:spPr bwMode="auto">
          <a:xfrm>
            <a:off x="2118" y="2019300"/>
            <a:ext cx="12202583" cy="3138488"/>
          </a:xfrm>
          <a:prstGeom prst="rect">
            <a:avLst/>
          </a:prstGeom>
          <a:noFill/>
          <a:ln w="9525">
            <a:noFill/>
            <a:miter lim="800000"/>
            <a:headEnd/>
            <a:tailEnd/>
          </a:ln>
        </p:spPr>
      </p:pic>
      <p:sp>
        <p:nvSpPr>
          <p:cNvPr id="2" name="Title 1"/>
          <p:cNvSpPr>
            <a:spLocks noGrp="1"/>
          </p:cNvSpPr>
          <p:nvPr>
            <p:ph type="title"/>
          </p:nvPr>
        </p:nvSpPr>
        <p:spPr/>
        <p:txBody>
          <a:bodyPr>
            <a:normAutofit/>
          </a:bodyPr>
          <a:lstStyle>
            <a:lvl1pPr>
              <a:defRPr sz="4800">
                <a:solidFill>
                  <a:schemeClr val="bg1"/>
                </a:solidFill>
              </a:defRPr>
            </a:lvl1pPr>
          </a:lstStyle>
          <a:p>
            <a:r>
              <a:rPr lang="en-US" dirty="0"/>
              <a:t>Click to edit Master title style</a:t>
            </a:r>
            <a:endParaRPr lang="en-AU" dirty="0"/>
          </a:p>
        </p:txBody>
      </p:sp>
      <p:sp>
        <p:nvSpPr>
          <p:cNvPr id="13" name="Slide Number Placeholder 17"/>
          <p:cNvSpPr>
            <a:spLocks noGrp="1"/>
          </p:cNvSpPr>
          <p:nvPr>
            <p:ph type="sldNum" sz="quarter" idx="11"/>
          </p:nvPr>
        </p:nvSpPr>
        <p:spPr/>
        <p:txBody>
          <a:bodyPr/>
          <a:lstStyle>
            <a:lvl1pPr algn="r">
              <a:defRPr sz="900" smtClean="0">
                <a:solidFill>
                  <a:schemeClr val="bg1"/>
                </a:solidFill>
              </a:defRPr>
            </a:lvl1pPr>
          </a:lstStyle>
          <a:p>
            <a:pPr>
              <a:defRPr/>
            </a:pPr>
            <a:fld id="{1D944F4A-4142-455B-A49B-3524321C4425}" type="slidenum">
              <a:rPr lang="en-AU"/>
              <a:pPr>
                <a:defRPr/>
              </a:pPr>
              <a:t>‹#›</a:t>
            </a:fld>
            <a:r>
              <a:rPr lang="en-AU" dirty="0"/>
              <a:t>  |</a:t>
            </a:r>
          </a:p>
        </p:txBody>
      </p:sp>
      <p:sp>
        <p:nvSpPr>
          <p:cNvPr id="14" name="Footer Placeholder 4"/>
          <p:cNvSpPr>
            <a:spLocks noGrp="1"/>
          </p:cNvSpPr>
          <p:nvPr>
            <p:ph type="ftr" sz="quarter" idx="10"/>
          </p:nvPr>
        </p:nvSpPr>
        <p:spPr>
          <a:xfrm>
            <a:off x="903817" y="6503989"/>
            <a:ext cx="8111067" cy="123825"/>
          </a:xfrm>
        </p:spPr>
        <p:txBody>
          <a:bodyPr/>
          <a:lstStyle>
            <a:lvl1pPr>
              <a:defRPr/>
            </a:lvl1pPr>
          </a:lstStyle>
          <a:p>
            <a:pPr>
              <a:defRPr/>
            </a:pPr>
            <a:r>
              <a:rPr lang="en-AU" smtClean="0"/>
              <a:t>CSIRO Energy |  Patrick Hartley</a:t>
            </a:r>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17"/>
          <p:cNvSpPr>
            <a:spLocks noGrp="1"/>
          </p:cNvSpPr>
          <p:nvPr>
            <p:ph type="sldNum" sz="quarter" idx="11"/>
          </p:nvPr>
        </p:nvSpPr>
        <p:spPr/>
        <p:txBody>
          <a:bodyPr/>
          <a:lstStyle>
            <a:lvl1pPr>
              <a:defRPr/>
            </a:lvl1pPr>
          </a:lstStyle>
          <a:p>
            <a:pPr>
              <a:defRPr/>
            </a:pPr>
            <a:fld id="{DDF66BB0-E3D9-452C-A285-B2E75C171E52}" type="slidenum">
              <a:rPr lang="en-AU"/>
              <a:pPr>
                <a:defRPr/>
              </a:pPr>
              <a:t>‹#›</a:t>
            </a:fld>
            <a:r>
              <a:rPr lang="en-AU" dirty="0"/>
              <a:t>  |</a:t>
            </a:r>
          </a:p>
        </p:txBody>
      </p:sp>
      <p:sp>
        <p:nvSpPr>
          <p:cNvPr id="4" name="Footer Placeholder 4"/>
          <p:cNvSpPr>
            <a:spLocks noGrp="1"/>
          </p:cNvSpPr>
          <p:nvPr>
            <p:ph type="ftr" sz="quarter" idx="10"/>
          </p:nvPr>
        </p:nvSpPr>
        <p:spPr>
          <a:xfrm>
            <a:off x="903817" y="6503989"/>
            <a:ext cx="8111067" cy="123825"/>
          </a:xfrm>
        </p:spPr>
        <p:txBody>
          <a:bodyPr/>
          <a:lstStyle>
            <a:lvl1pPr>
              <a:defRPr/>
            </a:lvl1pPr>
          </a:lstStyle>
          <a:p>
            <a:pPr>
              <a:defRPr/>
            </a:pPr>
            <a:r>
              <a:rPr lang="en-AU" smtClean="0"/>
              <a:t>CSIRO Energy |  Patrick Hartley</a:t>
            </a:r>
            <a:endParaRPr lang="en-A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5" name="Content Placeholder 2"/>
          <p:cNvSpPr>
            <a:spLocks noGrp="1"/>
          </p:cNvSpPr>
          <p:nvPr>
            <p:ph idx="1"/>
          </p:nvPr>
        </p:nvSpPr>
        <p:spPr>
          <a:xfrm>
            <a:off x="480000" y="1276350"/>
            <a:ext cx="11280000" cy="4559300"/>
          </a:xfrm>
        </p:spPr>
        <p:txBody>
          <a:bodyPr/>
          <a:lstStyle>
            <a:lvl1pPr>
              <a:lnSpc>
                <a:spcPct val="85000"/>
              </a:lnSpc>
              <a:spcAft>
                <a:spcPts val="0"/>
              </a:spcAft>
              <a:buFontTx/>
              <a:buNone/>
              <a:defRPr sz="4000" b="1">
                <a:solidFill>
                  <a:schemeClr val="tx2"/>
                </a:solidFill>
              </a:defRPr>
            </a:lvl1pPr>
            <a:lvl2pPr marL="0" indent="0">
              <a:lnSpc>
                <a:spcPct val="85000"/>
              </a:lnSpc>
              <a:spcAft>
                <a:spcPts val="0"/>
              </a:spcAft>
              <a:buNone/>
              <a:defRPr sz="4000" b="1">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
        <p:nvSpPr>
          <p:cNvPr id="4" name="Footer Placeholder 4"/>
          <p:cNvSpPr>
            <a:spLocks noGrp="1"/>
          </p:cNvSpPr>
          <p:nvPr>
            <p:ph type="ftr" sz="quarter" idx="10"/>
          </p:nvPr>
        </p:nvSpPr>
        <p:spPr/>
        <p:txBody>
          <a:bodyPr/>
          <a:lstStyle>
            <a:lvl1pPr>
              <a:defRPr/>
            </a:lvl1pPr>
          </a:lstStyle>
          <a:p>
            <a:pPr>
              <a:defRPr/>
            </a:pPr>
            <a:r>
              <a:rPr lang="en-AU" dirty="0" smtClean="0"/>
              <a:t>CSIRO Energy |  Amir Aryana</a:t>
            </a:r>
            <a:endParaRPr lang="en-AU" dirty="0"/>
          </a:p>
        </p:txBody>
      </p:sp>
      <p:sp>
        <p:nvSpPr>
          <p:cNvPr id="6" name="Slide Number Placeholder 17"/>
          <p:cNvSpPr>
            <a:spLocks noGrp="1"/>
          </p:cNvSpPr>
          <p:nvPr>
            <p:ph type="sldNum" sz="quarter" idx="11"/>
          </p:nvPr>
        </p:nvSpPr>
        <p:spPr/>
        <p:txBody>
          <a:bodyPr/>
          <a:lstStyle>
            <a:lvl1pPr>
              <a:defRPr/>
            </a:lvl1pPr>
          </a:lstStyle>
          <a:p>
            <a:pPr>
              <a:defRPr/>
            </a:pPr>
            <a:fld id="{4970693B-8FE7-4426-870B-ECE1C0861418}" type="slidenum">
              <a:rPr lang="en-AU"/>
              <a:pPr>
                <a:defRPr/>
              </a:pPr>
              <a:t>‹#›</a:t>
            </a:fld>
            <a:r>
              <a:rPr lang="en-AU" dirty="0"/>
              <a:t>  |</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00313C"/>
        </a:solidFill>
        <a:effectLst/>
      </p:bgPr>
    </p:bg>
    <p:spTree>
      <p:nvGrpSpPr>
        <p:cNvPr id="1" name=""/>
        <p:cNvGrpSpPr/>
        <p:nvPr/>
      </p:nvGrpSpPr>
      <p:grpSpPr>
        <a:xfrm>
          <a:off x="0" y="0"/>
          <a:ext cx="0" cy="0"/>
          <a:chOff x="0" y="0"/>
          <a:chExt cx="0" cy="0"/>
        </a:xfrm>
      </p:grpSpPr>
      <p:grpSp>
        <p:nvGrpSpPr>
          <p:cNvPr id="3" name="Group 30"/>
          <p:cNvGrpSpPr>
            <a:grpSpLocks/>
          </p:cNvGrpSpPr>
          <p:nvPr userDrawn="1"/>
        </p:nvGrpSpPr>
        <p:grpSpPr bwMode="auto">
          <a:xfrm>
            <a:off x="-10583" y="6056314"/>
            <a:ext cx="12215284" cy="801687"/>
            <a:chOff x="-7938" y="6056313"/>
            <a:chExt cx="9161463" cy="801687"/>
          </a:xfrm>
        </p:grpSpPr>
        <p:sp>
          <p:nvSpPr>
            <p:cNvPr id="4"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fontAlgn="auto">
                <a:spcBef>
                  <a:spcPts val="0"/>
                </a:spcBef>
                <a:spcAft>
                  <a:spcPts val="0"/>
                </a:spcAft>
                <a:defRPr/>
              </a:pPr>
              <a:endParaRPr lang="en-AU">
                <a:latin typeface="+mn-lt"/>
                <a:cs typeface="+mn-cs"/>
              </a:endParaRPr>
            </a:p>
          </p:txBody>
        </p:sp>
        <p:grpSp>
          <p:nvGrpSpPr>
            <p:cNvPr id="5" name="Group 1"/>
            <p:cNvGrpSpPr>
              <a:grpSpLocks/>
            </p:cNvGrpSpPr>
            <p:nvPr userDrawn="1"/>
          </p:nvGrpSpPr>
          <p:grpSpPr bwMode="auto">
            <a:xfrm>
              <a:off x="1588" y="6065838"/>
              <a:ext cx="9142412" cy="690562"/>
              <a:chOff x="1495" y="6065893"/>
              <a:chExt cx="9143026" cy="690563"/>
            </a:xfrm>
          </p:grpSpPr>
          <p:sp>
            <p:nvSpPr>
              <p:cNvPr id="7" name="Freeform 8"/>
              <p:cNvSpPr>
                <a:spLocks noEditPoints="1"/>
              </p:cNvSpPr>
              <p:nvPr userDrawn="1"/>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00252D"/>
              </a:solidFill>
              <a:ln>
                <a:noFill/>
              </a:ln>
            </p:spPr>
            <p:txBody>
              <a:bodyPr/>
              <a:lstStyle/>
              <a:p>
                <a:pPr fontAlgn="auto">
                  <a:spcBef>
                    <a:spcPts val="0"/>
                  </a:spcBef>
                  <a:spcAft>
                    <a:spcPts val="0"/>
                  </a:spcAft>
                  <a:defRPr/>
                </a:pPr>
                <a:endParaRPr lang="en-AU">
                  <a:latin typeface="+mn-lt"/>
                  <a:cs typeface="+mn-cs"/>
                </a:endParaRPr>
              </a:p>
            </p:txBody>
          </p:sp>
          <p:sp>
            <p:nvSpPr>
              <p:cNvPr id="8" name="Freeform 9"/>
              <p:cNvSpPr>
                <a:spLocks noEditPoints="1"/>
              </p:cNvSpPr>
              <p:nvPr userDrawn="1"/>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rgbClr val="00252D"/>
              </a:solidFill>
              <a:ln>
                <a:noFill/>
              </a:ln>
              <a:extLst/>
            </p:spPr>
            <p:txBody>
              <a:bodyPr/>
              <a:lstStyle/>
              <a:p>
                <a:pPr fontAlgn="auto">
                  <a:spcBef>
                    <a:spcPts val="0"/>
                  </a:spcBef>
                  <a:spcAft>
                    <a:spcPts val="0"/>
                  </a:spcAft>
                  <a:defRPr/>
                </a:pPr>
                <a:endParaRPr lang="en-AU">
                  <a:latin typeface="+mn-lt"/>
                  <a:cs typeface="+mn-cs"/>
                </a:endParaRPr>
              </a:p>
            </p:txBody>
          </p:sp>
          <p:sp>
            <p:nvSpPr>
              <p:cNvPr id="9" name="Freeform 10"/>
              <p:cNvSpPr>
                <a:spLocks/>
              </p:cNvSpPr>
              <p:nvPr userDrawn="1"/>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rgbClr val="2DCCD3"/>
              </a:solidFill>
              <a:ln>
                <a:noFill/>
              </a:ln>
              <a:extLst/>
            </p:spPr>
            <p:txBody>
              <a:bodyPr/>
              <a:lstStyle/>
              <a:p>
                <a:pPr fontAlgn="auto">
                  <a:spcBef>
                    <a:spcPts val="0"/>
                  </a:spcBef>
                  <a:spcAft>
                    <a:spcPts val="0"/>
                  </a:spcAft>
                  <a:defRPr/>
                </a:pPr>
                <a:endParaRPr lang="en-AU">
                  <a:latin typeface="+mn-lt"/>
                  <a:cs typeface="+mn-cs"/>
                </a:endParaRPr>
              </a:p>
            </p:txBody>
          </p:sp>
          <p:sp>
            <p:nvSpPr>
              <p:cNvPr id="10" name="Freeform 11"/>
              <p:cNvSpPr>
                <a:spLocks/>
              </p:cNvSpPr>
              <p:nvPr userDrawn="1"/>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grpSp>
        <p:pic>
          <p:nvPicPr>
            <p:cNvPr id="6" name="Picture 78"/>
            <p:cNvPicPr>
              <a:picLocks noChangeAspect="1" noChangeArrowheads="1"/>
            </p:cNvPicPr>
            <p:nvPr userDrawn="1"/>
          </p:nvPicPr>
          <p:blipFill>
            <a:blip r:embed="rId2" cstate="print"/>
            <a:srcRect/>
            <a:stretch>
              <a:fillRect/>
            </a:stretch>
          </p:blipFill>
          <p:spPr bwMode="auto">
            <a:xfrm>
              <a:off x="8459788" y="6191250"/>
              <a:ext cx="454025" cy="454025"/>
            </a:xfrm>
            <a:prstGeom prst="rect">
              <a:avLst/>
            </a:prstGeom>
            <a:noFill/>
            <a:ln w="9525">
              <a:noFill/>
              <a:miter lim="800000"/>
              <a:headEnd/>
              <a:tailEnd/>
            </a:ln>
          </p:spPr>
        </p:pic>
      </p:grpSp>
      <p:sp>
        <p:nvSpPr>
          <p:cNvPr id="39" name="Text Placeholder 8"/>
          <p:cNvSpPr>
            <a:spLocks noGrp="1"/>
          </p:cNvSpPr>
          <p:nvPr>
            <p:ph type="body" sz="quarter" idx="10"/>
          </p:nvPr>
        </p:nvSpPr>
        <p:spPr>
          <a:xfrm>
            <a:off x="480001" y="1276350"/>
            <a:ext cx="9969500" cy="4559301"/>
          </a:xfrm>
        </p:spPr>
        <p:txBody>
          <a:bodyPr/>
          <a:lstStyle>
            <a:lvl1pPr>
              <a:spcAft>
                <a:spcPts val="0"/>
              </a:spcAft>
              <a:buFontTx/>
              <a:buNone/>
              <a:defRPr sz="4400" b="1">
                <a:solidFill>
                  <a:srgbClr val="2DCCD3"/>
                </a:solidFill>
              </a:defRPr>
            </a:lvl1pPr>
            <a:lvl2pPr marL="0" indent="0">
              <a:lnSpc>
                <a:spcPct val="75000"/>
              </a:lnSpc>
              <a:spcAft>
                <a:spcPts val="850"/>
              </a:spcAft>
              <a:buNone/>
              <a:defRPr sz="4400" b="1">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
        <p:nvSpPr>
          <p:cNvPr id="12" name="Slide Number Placeholder 17"/>
          <p:cNvSpPr>
            <a:spLocks noGrp="1"/>
          </p:cNvSpPr>
          <p:nvPr>
            <p:ph type="sldNum" sz="quarter" idx="12"/>
          </p:nvPr>
        </p:nvSpPr>
        <p:spPr/>
        <p:txBody>
          <a:bodyPr/>
          <a:lstStyle>
            <a:lvl1pPr algn="r">
              <a:defRPr sz="900" smtClean="0">
                <a:solidFill>
                  <a:schemeClr val="bg1"/>
                </a:solidFill>
              </a:defRPr>
            </a:lvl1pPr>
          </a:lstStyle>
          <a:p>
            <a:pPr>
              <a:defRPr/>
            </a:pPr>
            <a:fld id="{57553914-9B8A-4189-92E1-413A0B06CC8E}" type="slidenum">
              <a:rPr lang="en-AU"/>
              <a:pPr>
                <a:defRPr/>
              </a:pPr>
              <a:t>‹#›</a:t>
            </a:fld>
            <a:r>
              <a:rPr lang="en-AU" dirty="0"/>
              <a:t>  |</a:t>
            </a:r>
          </a:p>
        </p:txBody>
      </p:sp>
      <p:sp>
        <p:nvSpPr>
          <p:cNvPr id="13" name="Footer Placeholder 4"/>
          <p:cNvSpPr>
            <a:spLocks noGrp="1"/>
          </p:cNvSpPr>
          <p:nvPr>
            <p:ph type="ftr" sz="quarter" idx="13"/>
          </p:nvPr>
        </p:nvSpPr>
        <p:spPr>
          <a:xfrm>
            <a:off x="903817" y="6503989"/>
            <a:ext cx="8111067" cy="123825"/>
          </a:xfrm>
        </p:spPr>
        <p:txBody>
          <a:bodyPr/>
          <a:lstStyle>
            <a:lvl1pPr>
              <a:defRPr/>
            </a:lvl1pPr>
          </a:lstStyle>
          <a:p>
            <a:pPr>
              <a:defRPr/>
            </a:pPr>
            <a:r>
              <a:rPr lang="en-AU" smtClean="0"/>
              <a:t>CSIRO Energy |  Patrick Hartley</a:t>
            </a:r>
            <a:endParaRPr lang="en-AU"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rgbClr val="00313C"/>
        </a:solidFill>
        <a:effectLst/>
      </p:bgPr>
    </p:bg>
    <p:spTree>
      <p:nvGrpSpPr>
        <p:cNvPr id="1" name=""/>
        <p:cNvGrpSpPr/>
        <p:nvPr/>
      </p:nvGrpSpPr>
      <p:grpSpPr>
        <a:xfrm>
          <a:off x="0" y="0"/>
          <a:ext cx="0" cy="0"/>
          <a:chOff x="0" y="0"/>
          <a:chExt cx="0" cy="0"/>
        </a:xfrm>
      </p:grpSpPr>
      <p:grpSp>
        <p:nvGrpSpPr>
          <p:cNvPr id="5" name="Group 23"/>
          <p:cNvGrpSpPr>
            <a:grpSpLocks/>
          </p:cNvGrpSpPr>
          <p:nvPr userDrawn="1"/>
        </p:nvGrpSpPr>
        <p:grpSpPr bwMode="auto">
          <a:xfrm>
            <a:off x="1" y="5500688"/>
            <a:ext cx="12223751" cy="996950"/>
            <a:chOff x="608" y="5500319"/>
            <a:chExt cx="9167813" cy="996950"/>
          </a:xfrm>
        </p:grpSpPr>
        <p:grpSp>
          <p:nvGrpSpPr>
            <p:cNvPr id="6" name="Group 22"/>
            <p:cNvGrpSpPr>
              <a:grpSpLocks/>
            </p:cNvGrpSpPr>
            <p:nvPr userDrawn="1"/>
          </p:nvGrpSpPr>
          <p:grpSpPr bwMode="auto">
            <a:xfrm>
              <a:off x="608" y="5500319"/>
              <a:ext cx="9167813" cy="996950"/>
              <a:chOff x="-7938" y="5668963"/>
              <a:chExt cx="9167813" cy="996950"/>
            </a:xfrm>
          </p:grpSpPr>
          <p:sp>
            <p:nvSpPr>
              <p:cNvPr id="21"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rgbClr val="00252D"/>
              </a:solidFill>
              <a:ln>
                <a:noFill/>
              </a:ln>
              <a:extLst/>
            </p:spPr>
            <p:txBody>
              <a:bodyPr/>
              <a:lstStyle/>
              <a:p>
                <a:pPr fontAlgn="auto">
                  <a:spcBef>
                    <a:spcPts val="0"/>
                  </a:spcBef>
                  <a:spcAft>
                    <a:spcPts val="0"/>
                  </a:spcAft>
                  <a:defRPr/>
                </a:pPr>
                <a:endParaRPr lang="en-AU">
                  <a:latin typeface="+mn-lt"/>
                  <a:cs typeface="+mn-cs"/>
                </a:endParaRPr>
              </a:p>
            </p:txBody>
          </p:sp>
          <p:sp>
            <p:nvSpPr>
              <p:cNvPr id="22" name="Freeform 24"/>
              <p:cNvSpPr>
                <a:spLocks/>
              </p:cNvSpPr>
              <p:nvPr userDrawn="1"/>
            </p:nvSpPr>
            <p:spPr bwMode="auto">
              <a:xfrm>
                <a:off x="-7938" y="5732463"/>
                <a:ext cx="7362825"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rgbClr val="2DCCD3"/>
              </a:solidFill>
              <a:ln>
                <a:noFill/>
              </a:ln>
              <a:extLst/>
            </p:spPr>
            <p:txBody>
              <a:bodyPr/>
              <a:lstStyle/>
              <a:p>
                <a:pPr fontAlgn="auto">
                  <a:spcBef>
                    <a:spcPts val="0"/>
                  </a:spcBef>
                  <a:spcAft>
                    <a:spcPts val="0"/>
                  </a:spcAft>
                  <a:defRPr/>
                </a:pPr>
                <a:endParaRPr lang="en-AU">
                  <a:latin typeface="+mn-lt"/>
                  <a:cs typeface="+mn-cs"/>
                </a:endParaRPr>
              </a:p>
            </p:txBody>
          </p:sp>
          <p:sp>
            <p:nvSpPr>
              <p:cNvPr id="24" name="Freeform 25"/>
              <p:cNvSpPr>
                <a:spLocks/>
              </p:cNvSpPr>
              <p:nvPr userDrawn="1"/>
            </p:nvSpPr>
            <p:spPr bwMode="auto">
              <a:xfrm>
                <a:off x="7354887" y="5732463"/>
                <a:ext cx="1804988"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fontAlgn="auto">
                  <a:spcBef>
                    <a:spcPts val="0"/>
                  </a:spcBef>
                  <a:spcAft>
                    <a:spcPts val="0"/>
                  </a:spcAft>
                  <a:defRPr/>
                </a:pPr>
                <a:endParaRPr lang="en-AU">
                  <a:latin typeface="+mn-lt"/>
                  <a:cs typeface="+mn-cs"/>
                </a:endParaRPr>
              </a:p>
            </p:txBody>
          </p:sp>
        </p:grpSp>
        <p:pic>
          <p:nvPicPr>
            <p:cNvPr id="7"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8" name="Group 19"/>
            <p:cNvGrpSpPr/>
            <p:nvPr userDrawn="1"/>
          </p:nvGrpSpPr>
          <p:grpSpPr>
            <a:xfrm>
              <a:off x="360000" y="5807505"/>
              <a:ext cx="814388" cy="95250"/>
              <a:chOff x="3495675" y="5969000"/>
              <a:chExt cx="814388" cy="95250"/>
            </a:xfrm>
            <a:solidFill>
              <a:schemeClr val="accent1"/>
            </a:solidFill>
          </p:grpSpPr>
          <p:sp>
            <p:nvSpPr>
              <p:cNvPr id="9"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0"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1"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2" name="Oval 29"/>
              <p:cNvSpPr>
                <a:spLocks noChangeArrowheads="1"/>
              </p:cNvSpPr>
              <p:nvPr/>
            </p:nvSpPr>
            <p:spPr bwMode="auto">
              <a:xfrm>
                <a:off x="3819525" y="6042025"/>
                <a:ext cx="19050" cy="22225"/>
              </a:xfrm>
              <a:prstGeom prst="ellipse">
                <a:avLst/>
              </a:pr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3"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4"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5"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6"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7"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8" name="Oval 35"/>
              <p:cNvSpPr>
                <a:spLocks noChangeArrowheads="1"/>
              </p:cNvSpPr>
              <p:nvPr/>
            </p:nvSpPr>
            <p:spPr bwMode="auto">
              <a:xfrm>
                <a:off x="4141788" y="6042025"/>
                <a:ext cx="19050" cy="22225"/>
              </a:xfrm>
              <a:prstGeom prst="ellipse">
                <a:avLst/>
              </a:pr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9"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20"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grpSp>
      </p:grpSp>
      <p:grpSp>
        <p:nvGrpSpPr>
          <p:cNvPr id="25" name="Group 52"/>
          <p:cNvGrpSpPr>
            <a:grpSpLocks/>
          </p:cNvGrpSpPr>
          <p:nvPr userDrawn="1"/>
        </p:nvGrpSpPr>
        <p:grpSpPr bwMode="auto">
          <a:xfrm>
            <a:off x="2118" y="688976"/>
            <a:ext cx="12202583" cy="1920875"/>
            <a:chOff x="-960438" y="2265363"/>
            <a:chExt cx="11061701" cy="2322513"/>
          </a:xfrm>
        </p:grpSpPr>
        <p:sp>
          <p:nvSpPr>
            <p:cNvPr id="26" name="Freeform 16"/>
            <p:cNvSpPr>
              <a:spLocks/>
            </p:cNvSpPr>
            <p:nvPr userDrawn="1"/>
          </p:nvSpPr>
          <p:spPr bwMode="auto">
            <a:xfrm>
              <a:off x="-960438" y="2265363"/>
              <a:ext cx="11057863" cy="1414622"/>
            </a:xfrm>
            <a:custGeom>
              <a:avLst/>
              <a:gdLst>
                <a:gd name="T0" fmla="*/ 0 w 2949"/>
                <a:gd name="T1" fmla="*/ 31 h 377"/>
                <a:gd name="T2" fmla="*/ 1258 w 2949"/>
                <a:gd name="T3" fmla="*/ 31 h 377"/>
                <a:gd name="T4" fmla="*/ 1762 w 2949"/>
                <a:gd name="T5" fmla="*/ 31 h 377"/>
                <a:gd name="T6" fmla="*/ 2153 w 2949"/>
                <a:gd name="T7" fmla="*/ 53 h 377"/>
                <a:gd name="T8" fmla="*/ 2609 w 2949"/>
                <a:gd name="T9" fmla="*/ 243 h 377"/>
                <a:gd name="T10" fmla="*/ 2945 w 2949"/>
                <a:gd name="T11" fmla="*/ 376 h 377"/>
                <a:gd name="T12" fmla="*/ 2949 w 2949"/>
                <a:gd name="T13" fmla="*/ 377 h 377"/>
                <a:gd name="T14" fmla="*/ 2949 w 2949"/>
                <a:gd name="T15" fmla="*/ 347 h 377"/>
                <a:gd name="T16" fmla="*/ 2945 w 2949"/>
                <a:gd name="T17" fmla="*/ 346 h 377"/>
                <a:gd name="T18" fmla="*/ 2630 w 2949"/>
                <a:gd name="T19" fmla="*/ 221 h 377"/>
                <a:gd name="T20" fmla="*/ 2192 w 2949"/>
                <a:gd name="T21" fmla="*/ 31 h 377"/>
                <a:gd name="T22" fmla="*/ 1774 w 2949"/>
                <a:gd name="T23" fmla="*/ 1 h 377"/>
                <a:gd name="T24" fmla="*/ 1284 w 2949"/>
                <a:gd name="T25" fmla="*/ 1 h 377"/>
                <a:gd name="T26" fmla="*/ 0 w 2949"/>
                <a:gd name="T27" fmla="*/ 1 h 377"/>
                <a:gd name="T28" fmla="*/ 0 w 2949"/>
                <a:gd name="T29" fmla="*/ 3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49" h="377">
                  <a:moveTo>
                    <a:pt x="0" y="31"/>
                  </a:moveTo>
                  <a:cubicBezTo>
                    <a:pt x="1258" y="31"/>
                    <a:pt x="1258" y="31"/>
                    <a:pt x="1258" y="31"/>
                  </a:cubicBezTo>
                  <a:cubicBezTo>
                    <a:pt x="1762" y="31"/>
                    <a:pt x="1762" y="31"/>
                    <a:pt x="1762" y="31"/>
                  </a:cubicBezTo>
                  <a:cubicBezTo>
                    <a:pt x="1893" y="31"/>
                    <a:pt x="2023" y="29"/>
                    <a:pt x="2153" y="53"/>
                  </a:cubicBezTo>
                  <a:cubicBezTo>
                    <a:pt x="2320" y="84"/>
                    <a:pt x="2465" y="157"/>
                    <a:pt x="2609" y="243"/>
                  </a:cubicBezTo>
                  <a:cubicBezTo>
                    <a:pt x="2716" y="306"/>
                    <a:pt x="2826" y="352"/>
                    <a:pt x="2945" y="376"/>
                  </a:cubicBezTo>
                  <a:cubicBezTo>
                    <a:pt x="2946" y="376"/>
                    <a:pt x="2949" y="377"/>
                    <a:pt x="2949" y="377"/>
                  </a:cubicBezTo>
                  <a:cubicBezTo>
                    <a:pt x="2949" y="347"/>
                    <a:pt x="2949" y="347"/>
                    <a:pt x="2949" y="347"/>
                  </a:cubicBezTo>
                  <a:cubicBezTo>
                    <a:pt x="2949" y="347"/>
                    <a:pt x="2947" y="346"/>
                    <a:pt x="2945" y="346"/>
                  </a:cubicBezTo>
                  <a:cubicBezTo>
                    <a:pt x="2834" y="324"/>
                    <a:pt x="2731" y="280"/>
                    <a:pt x="2630" y="221"/>
                  </a:cubicBezTo>
                  <a:cubicBezTo>
                    <a:pt x="2489" y="139"/>
                    <a:pt x="2352" y="68"/>
                    <a:pt x="2192" y="31"/>
                  </a:cubicBezTo>
                  <a:cubicBezTo>
                    <a:pt x="2054" y="0"/>
                    <a:pt x="1914" y="1"/>
                    <a:pt x="1774" y="1"/>
                  </a:cubicBezTo>
                  <a:cubicBezTo>
                    <a:pt x="1284" y="1"/>
                    <a:pt x="1284" y="1"/>
                    <a:pt x="1284" y="1"/>
                  </a:cubicBezTo>
                  <a:cubicBezTo>
                    <a:pt x="0" y="1"/>
                    <a:pt x="0" y="1"/>
                    <a:pt x="0" y="1"/>
                  </a:cubicBezTo>
                  <a:lnTo>
                    <a:pt x="0" y="31"/>
                  </a:lnTo>
                  <a:close/>
                </a:path>
              </a:pathLst>
            </a:custGeom>
            <a:solidFill>
              <a:srgbClr val="007377"/>
            </a:solidFill>
            <a:ln>
              <a:noFill/>
            </a:ln>
            <a:extLst/>
          </p:spPr>
          <p:txBody>
            <a:bodyPr/>
            <a:lstStyle/>
            <a:p>
              <a:pPr fontAlgn="auto">
                <a:spcBef>
                  <a:spcPts val="0"/>
                </a:spcBef>
                <a:spcAft>
                  <a:spcPts val="0"/>
                </a:spcAft>
                <a:defRPr/>
              </a:pPr>
              <a:endParaRPr lang="en-AU">
                <a:latin typeface="+mn-lt"/>
                <a:cs typeface="+mn-cs"/>
              </a:endParaRPr>
            </a:p>
          </p:txBody>
        </p:sp>
        <p:sp>
          <p:nvSpPr>
            <p:cNvPr id="28" name="Freeform 17"/>
            <p:cNvSpPr>
              <a:spLocks/>
            </p:cNvSpPr>
            <p:nvPr userDrawn="1"/>
          </p:nvSpPr>
          <p:spPr bwMode="auto">
            <a:xfrm>
              <a:off x="-960438" y="2311429"/>
              <a:ext cx="11061701" cy="756256"/>
            </a:xfrm>
            <a:custGeom>
              <a:avLst/>
              <a:gdLst>
                <a:gd name="T0" fmla="*/ 0 w 2950"/>
                <a:gd name="T1" fmla="*/ 201 h 202"/>
                <a:gd name="T2" fmla="*/ 1223 w 2950"/>
                <a:gd name="T3" fmla="*/ 201 h 202"/>
                <a:gd name="T4" fmla="*/ 2124 w 2950"/>
                <a:gd name="T5" fmla="*/ 201 h 202"/>
                <a:gd name="T6" fmla="*/ 2372 w 2950"/>
                <a:gd name="T7" fmla="*/ 198 h 202"/>
                <a:gd name="T8" fmla="*/ 2505 w 2950"/>
                <a:gd name="T9" fmla="*/ 182 h 202"/>
                <a:gd name="T10" fmla="*/ 2604 w 2950"/>
                <a:gd name="T11" fmla="*/ 140 h 202"/>
                <a:gd name="T12" fmla="*/ 2943 w 2950"/>
                <a:gd name="T13" fmla="*/ 34 h 202"/>
                <a:gd name="T14" fmla="*/ 2950 w 2950"/>
                <a:gd name="T15" fmla="*/ 33 h 202"/>
                <a:gd name="T16" fmla="*/ 2950 w 2950"/>
                <a:gd name="T17" fmla="*/ 0 h 202"/>
                <a:gd name="T18" fmla="*/ 2751 w 2950"/>
                <a:gd name="T19" fmla="*/ 41 h 202"/>
                <a:gd name="T20" fmla="*/ 2601 w 2950"/>
                <a:gd name="T21" fmla="*/ 102 h 202"/>
                <a:gd name="T22" fmla="*/ 2497 w 2950"/>
                <a:gd name="T23" fmla="*/ 149 h 202"/>
                <a:gd name="T24" fmla="*/ 2364 w 2950"/>
                <a:gd name="T25" fmla="*/ 166 h 202"/>
                <a:gd name="T26" fmla="*/ 2135 w 2950"/>
                <a:gd name="T27" fmla="*/ 170 h 202"/>
                <a:gd name="T28" fmla="*/ 2071 w 2950"/>
                <a:gd name="T29" fmla="*/ 170 h 202"/>
                <a:gd name="T30" fmla="*/ 1676 w 2950"/>
                <a:gd name="T31" fmla="*/ 170 h 202"/>
                <a:gd name="T32" fmla="*/ 323 w 2950"/>
                <a:gd name="T33" fmla="*/ 170 h 202"/>
                <a:gd name="T34" fmla="*/ 0 w 2950"/>
                <a:gd name="T35" fmla="*/ 170 h 202"/>
                <a:gd name="T36" fmla="*/ 0 w 2950"/>
                <a:gd name="T37" fmla="*/ 20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0" h="202">
                  <a:moveTo>
                    <a:pt x="0" y="201"/>
                  </a:moveTo>
                  <a:cubicBezTo>
                    <a:pt x="1223" y="201"/>
                    <a:pt x="1223" y="201"/>
                    <a:pt x="1223" y="201"/>
                  </a:cubicBezTo>
                  <a:cubicBezTo>
                    <a:pt x="2124" y="201"/>
                    <a:pt x="2124" y="201"/>
                    <a:pt x="2124" y="201"/>
                  </a:cubicBezTo>
                  <a:cubicBezTo>
                    <a:pt x="2206" y="201"/>
                    <a:pt x="2289" y="202"/>
                    <a:pt x="2372" y="198"/>
                  </a:cubicBezTo>
                  <a:cubicBezTo>
                    <a:pt x="2416" y="196"/>
                    <a:pt x="2462" y="193"/>
                    <a:pt x="2505" y="182"/>
                  </a:cubicBezTo>
                  <a:cubicBezTo>
                    <a:pt x="2540" y="173"/>
                    <a:pt x="2572" y="155"/>
                    <a:pt x="2604" y="140"/>
                  </a:cubicBezTo>
                  <a:cubicBezTo>
                    <a:pt x="2713" y="87"/>
                    <a:pt x="2824" y="51"/>
                    <a:pt x="2943" y="34"/>
                  </a:cubicBezTo>
                  <a:cubicBezTo>
                    <a:pt x="2945" y="34"/>
                    <a:pt x="2950" y="33"/>
                    <a:pt x="2950" y="33"/>
                  </a:cubicBezTo>
                  <a:cubicBezTo>
                    <a:pt x="2950" y="0"/>
                    <a:pt x="2950" y="0"/>
                    <a:pt x="2950" y="0"/>
                  </a:cubicBezTo>
                  <a:cubicBezTo>
                    <a:pt x="2950" y="0"/>
                    <a:pt x="2816" y="21"/>
                    <a:pt x="2751" y="41"/>
                  </a:cubicBezTo>
                  <a:cubicBezTo>
                    <a:pt x="2699" y="57"/>
                    <a:pt x="2650" y="78"/>
                    <a:pt x="2601" y="102"/>
                  </a:cubicBezTo>
                  <a:cubicBezTo>
                    <a:pt x="2567" y="118"/>
                    <a:pt x="2533" y="137"/>
                    <a:pt x="2497" y="149"/>
                  </a:cubicBezTo>
                  <a:cubicBezTo>
                    <a:pt x="2455" y="162"/>
                    <a:pt x="2408" y="164"/>
                    <a:pt x="2364" y="166"/>
                  </a:cubicBezTo>
                  <a:cubicBezTo>
                    <a:pt x="2288" y="170"/>
                    <a:pt x="2211" y="170"/>
                    <a:pt x="2135" y="170"/>
                  </a:cubicBezTo>
                  <a:cubicBezTo>
                    <a:pt x="2071" y="170"/>
                    <a:pt x="2071" y="170"/>
                    <a:pt x="2071" y="170"/>
                  </a:cubicBezTo>
                  <a:cubicBezTo>
                    <a:pt x="1676" y="170"/>
                    <a:pt x="1676" y="170"/>
                    <a:pt x="1676" y="170"/>
                  </a:cubicBezTo>
                  <a:cubicBezTo>
                    <a:pt x="323" y="170"/>
                    <a:pt x="323" y="170"/>
                    <a:pt x="323" y="170"/>
                  </a:cubicBezTo>
                  <a:cubicBezTo>
                    <a:pt x="0" y="170"/>
                    <a:pt x="0" y="170"/>
                    <a:pt x="0" y="170"/>
                  </a:cubicBezTo>
                  <a:lnTo>
                    <a:pt x="0" y="201"/>
                  </a:lnTo>
                  <a:close/>
                </a:path>
              </a:pathLst>
            </a:custGeom>
            <a:solidFill>
              <a:srgbClr val="71CC98"/>
            </a:solidFill>
            <a:ln>
              <a:noFill/>
            </a:ln>
            <a:extLst/>
          </p:spPr>
          <p:txBody>
            <a:bodyPr/>
            <a:lstStyle/>
            <a:p>
              <a:pPr fontAlgn="auto">
                <a:spcBef>
                  <a:spcPts val="0"/>
                </a:spcBef>
                <a:spcAft>
                  <a:spcPts val="0"/>
                </a:spcAft>
                <a:defRPr/>
              </a:pPr>
              <a:endParaRPr lang="en-AU">
                <a:latin typeface="+mn-lt"/>
                <a:cs typeface="+mn-cs"/>
              </a:endParaRPr>
            </a:p>
          </p:txBody>
        </p:sp>
        <p:sp>
          <p:nvSpPr>
            <p:cNvPr id="29" name="Freeform 18"/>
            <p:cNvSpPr>
              <a:spLocks/>
            </p:cNvSpPr>
            <p:nvPr userDrawn="1"/>
          </p:nvSpPr>
          <p:spPr bwMode="auto">
            <a:xfrm>
              <a:off x="-960438" y="2768254"/>
              <a:ext cx="11061701" cy="1318651"/>
            </a:xfrm>
            <a:custGeom>
              <a:avLst/>
              <a:gdLst>
                <a:gd name="T0" fmla="*/ 0 w 2950"/>
                <a:gd name="T1" fmla="*/ 0 h 352"/>
                <a:gd name="T2" fmla="*/ 1274 w 2950"/>
                <a:gd name="T3" fmla="*/ 0 h 352"/>
                <a:gd name="T4" fmla="*/ 1764 w 2950"/>
                <a:gd name="T5" fmla="*/ 0 h 352"/>
                <a:gd name="T6" fmla="*/ 2160 w 2950"/>
                <a:gd name="T7" fmla="*/ 24 h 352"/>
                <a:gd name="T8" fmla="*/ 2599 w 2950"/>
                <a:gd name="T9" fmla="*/ 198 h 352"/>
                <a:gd name="T10" fmla="*/ 2787 w 2950"/>
                <a:gd name="T11" fmla="*/ 299 h 352"/>
                <a:gd name="T12" fmla="*/ 2945 w 2950"/>
                <a:gd name="T13" fmla="*/ 347 h 352"/>
                <a:gd name="T14" fmla="*/ 2949 w 2950"/>
                <a:gd name="T15" fmla="*/ 347 h 352"/>
                <a:gd name="T16" fmla="*/ 2950 w 2950"/>
                <a:gd name="T17" fmla="*/ 352 h 352"/>
                <a:gd name="T18" fmla="*/ 2946 w 2950"/>
                <a:gd name="T19" fmla="*/ 351 h 352"/>
                <a:gd name="T20" fmla="*/ 2640 w 2950"/>
                <a:gd name="T21" fmla="*/ 239 h 352"/>
                <a:gd name="T22" fmla="*/ 2459 w 2950"/>
                <a:gd name="T23" fmla="*/ 135 h 352"/>
                <a:gd name="T24" fmla="*/ 2199 w 2950"/>
                <a:gd name="T25" fmla="*/ 38 h 352"/>
                <a:gd name="T26" fmla="*/ 1772 w 2950"/>
                <a:gd name="T27" fmla="*/ 6 h 352"/>
                <a:gd name="T28" fmla="*/ 1268 w 2950"/>
                <a:gd name="T29" fmla="*/ 6 h 352"/>
                <a:gd name="T30" fmla="*/ 0 w 2950"/>
                <a:gd name="T31" fmla="*/ 6 h 352"/>
                <a:gd name="T32" fmla="*/ 0 w 2950"/>
                <a:gd name="T33"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50" h="352">
                  <a:moveTo>
                    <a:pt x="0" y="0"/>
                  </a:moveTo>
                  <a:cubicBezTo>
                    <a:pt x="1274" y="0"/>
                    <a:pt x="1274" y="0"/>
                    <a:pt x="1274" y="0"/>
                  </a:cubicBezTo>
                  <a:cubicBezTo>
                    <a:pt x="1764" y="0"/>
                    <a:pt x="1764" y="0"/>
                    <a:pt x="1764" y="0"/>
                  </a:cubicBezTo>
                  <a:cubicBezTo>
                    <a:pt x="1897" y="0"/>
                    <a:pt x="2028" y="0"/>
                    <a:pt x="2160" y="24"/>
                  </a:cubicBezTo>
                  <a:cubicBezTo>
                    <a:pt x="2318" y="54"/>
                    <a:pt x="2461" y="116"/>
                    <a:pt x="2599" y="198"/>
                  </a:cubicBezTo>
                  <a:cubicBezTo>
                    <a:pt x="2660" y="235"/>
                    <a:pt x="2721" y="271"/>
                    <a:pt x="2787" y="299"/>
                  </a:cubicBezTo>
                  <a:cubicBezTo>
                    <a:pt x="2838" y="320"/>
                    <a:pt x="2891" y="336"/>
                    <a:pt x="2945" y="347"/>
                  </a:cubicBezTo>
                  <a:cubicBezTo>
                    <a:pt x="2947" y="347"/>
                    <a:pt x="2949" y="347"/>
                    <a:pt x="2949" y="347"/>
                  </a:cubicBezTo>
                  <a:cubicBezTo>
                    <a:pt x="2950" y="352"/>
                    <a:pt x="2950" y="352"/>
                    <a:pt x="2950" y="352"/>
                  </a:cubicBezTo>
                  <a:cubicBezTo>
                    <a:pt x="2950" y="352"/>
                    <a:pt x="2947" y="351"/>
                    <a:pt x="2946" y="351"/>
                  </a:cubicBezTo>
                  <a:cubicBezTo>
                    <a:pt x="2839" y="331"/>
                    <a:pt x="2737" y="294"/>
                    <a:pt x="2640" y="239"/>
                  </a:cubicBezTo>
                  <a:cubicBezTo>
                    <a:pt x="2580" y="205"/>
                    <a:pt x="2521" y="167"/>
                    <a:pt x="2459" y="135"/>
                  </a:cubicBezTo>
                  <a:cubicBezTo>
                    <a:pt x="2377" y="93"/>
                    <a:pt x="2290" y="59"/>
                    <a:pt x="2199" y="38"/>
                  </a:cubicBezTo>
                  <a:cubicBezTo>
                    <a:pt x="2058" y="4"/>
                    <a:pt x="1916" y="6"/>
                    <a:pt x="1772" y="6"/>
                  </a:cubicBezTo>
                  <a:cubicBezTo>
                    <a:pt x="1268" y="6"/>
                    <a:pt x="1268" y="6"/>
                    <a:pt x="1268" y="6"/>
                  </a:cubicBezTo>
                  <a:cubicBezTo>
                    <a:pt x="0" y="6"/>
                    <a:pt x="0" y="6"/>
                    <a:pt x="0" y="6"/>
                  </a:cubicBezTo>
                  <a:lnTo>
                    <a:pt x="0" y="0"/>
                  </a:lnTo>
                  <a:close/>
                </a:path>
              </a:pathLst>
            </a:custGeom>
            <a:solidFill>
              <a:srgbClr val="FFB81C"/>
            </a:solidFill>
            <a:ln>
              <a:noFill/>
            </a:ln>
            <a:extLst/>
          </p:spPr>
          <p:txBody>
            <a:bodyPr/>
            <a:lstStyle/>
            <a:p>
              <a:pPr fontAlgn="auto">
                <a:spcBef>
                  <a:spcPts val="0"/>
                </a:spcBef>
                <a:spcAft>
                  <a:spcPts val="0"/>
                </a:spcAft>
                <a:defRPr/>
              </a:pPr>
              <a:endParaRPr lang="en-AU">
                <a:latin typeface="+mn-lt"/>
                <a:cs typeface="+mn-cs"/>
              </a:endParaRPr>
            </a:p>
          </p:txBody>
        </p:sp>
        <p:sp>
          <p:nvSpPr>
            <p:cNvPr id="30" name="Freeform 19"/>
            <p:cNvSpPr>
              <a:spLocks/>
            </p:cNvSpPr>
            <p:nvPr userDrawn="1"/>
          </p:nvSpPr>
          <p:spPr bwMode="auto">
            <a:xfrm>
              <a:off x="-960438" y="2787449"/>
              <a:ext cx="11061701" cy="708271"/>
            </a:xfrm>
            <a:custGeom>
              <a:avLst/>
              <a:gdLst>
                <a:gd name="T0" fmla="*/ 0 w 2950"/>
                <a:gd name="T1" fmla="*/ 189 h 189"/>
                <a:gd name="T2" fmla="*/ 1233 w 2950"/>
                <a:gd name="T3" fmla="*/ 189 h 189"/>
                <a:gd name="T4" fmla="*/ 2133 w 2950"/>
                <a:gd name="T5" fmla="*/ 189 h 189"/>
                <a:gd name="T6" fmla="*/ 2382 w 2950"/>
                <a:gd name="T7" fmla="*/ 185 h 189"/>
                <a:gd name="T8" fmla="*/ 2513 w 2950"/>
                <a:gd name="T9" fmla="*/ 169 h 189"/>
                <a:gd name="T10" fmla="*/ 2613 w 2950"/>
                <a:gd name="T11" fmla="*/ 126 h 189"/>
                <a:gd name="T12" fmla="*/ 2942 w 2950"/>
                <a:gd name="T13" fmla="*/ 23 h 189"/>
                <a:gd name="T14" fmla="*/ 2949 w 2950"/>
                <a:gd name="T15" fmla="*/ 21 h 189"/>
                <a:gd name="T16" fmla="*/ 2950 w 2950"/>
                <a:gd name="T17" fmla="*/ 0 h 189"/>
                <a:gd name="T18" fmla="*/ 2943 w 2950"/>
                <a:gd name="T19" fmla="*/ 1 h 189"/>
                <a:gd name="T20" fmla="*/ 2743 w 2950"/>
                <a:gd name="T21" fmla="*/ 42 h 189"/>
                <a:gd name="T22" fmla="*/ 2489 w 2950"/>
                <a:gd name="T23" fmla="*/ 149 h 189"/>
                <a:gd name="T24" fmla="*/ 2355 w 2950"/>
                <a:gd name="T25" fmla="*/ 167 h 189"/>
                <a:gd name="T26" fmla="*/ 2125 w 2950"/>
                <a:gd name="T27" fmla="*/ 171 h 189"/>
                <a:gd name="T28" fmla="*/ 2062 w 2950"/>
                <a:gd name="T29" fmla="*/ 171 h 189"/>
                <a:gd name="T30" fmla="*/ 1666 w 2950"/>
                <a:gd name="T31" fmla="*/ 171 h 189"/>
                <a:gd name="T32" fmla="*/ 313 w 2950"/>
                <a:gd name="T33" fmla="*/ 171 h 189"/>
                <a:gd name="T34" fmla="*/ 0 w 2950"/>
                <a:gd name="T35" fmla="*/ 171 h 189"/>
                <a:gd name="T36" fmla="*/ 0 w 2950"/>
                <a:gd name="T37"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0" h="189">
                  <a:moveTo>
                    <a:pt x="0" y="189"/>
                  </a:moveTo>
                  <a:cubicBezTo>
                    <a:pt x="1233" y="189"/>
                    <a:pt x="1233" y="189"/>
                    <a:pt x="1233" y="189"/>
                  </a:cubicBezTo>
                  <a:cubicBezTo>
                    <a:pt x="2133" y="189"/>
                    <a:pt x="2133" y="189"/>
                    <a:pt x="2133" y="189"/>
                  </a:cubicBezTo>
                  <a:cubicBezTo>
                    <a:pt x="2216" y="189"/>
                    <a:pt x="2299" y="189"/>
                    <a:pt x="2382" y="185"/>
                  </a:cubicBezTo>
                  <a:cubicBezTo>
                    <a:pt x="2426" y="183"/>
                    <a:pt x="2470" y="181"/>
                    <a:pt x="2513" y="169"/>
                  </a:cubicBezTo>
                  <a:cubicBezTo>
                    <a:pt x="2548" y="160"/>
                    <a:pt x="2581" y="142"/>
                    <a:pt x="2613" y="126"/>
                  </a:cubicBezTo>
                  <a:cubicBezTo>
                    <a:pt x="2718" y="75"/>
                    <a:pt x="2827" y="40"/>
                    <a:pt x="2942" y="23"/>
                  </a:cubicBezTo>
                  <a:cubicBezTo>
                    <a:pt x="2944" y="22"/>
                    <a:pt x="2949" y="21"/>
                    <a:pt x="2949" y="21"/>
                  </a:cubicBezTo>
                  <a:cubicBezTo>
                    <a:pt x="2950" y="0"/>
                    <a:pt x="2950" y="0"/>
                    <a:pt x="2950" y="0"/>
                  </a:cubicBezTo>
                  <a:cubicBezTo>
                    <a:pt x="2950" y="0"/>
                    <a:pt x="2947" y="0"/>
                    <a:pt x="2943" y="1"/>
                  </a:cubicBezTo>
                  <a:cubicBezTo>
                    <a:pt x="2913" y="6"/>
                    <a:pt x="2802" y="24"/>
                    <a:pt x="2743" y="42"/>
                  </a:cubicBezTo>
                  <a:cubicBezTo>
                    <a:pt x="2655" y="70"/>
                    <a:pt x="2576" y="122"/>
                    <a:pt x="2489" y="149"/>
                  </a:cubicBezTo>
                  <a:cubicBezTo>
                    <a:pt x="2446" y="163"/>
                    <a:pt x="2399" y="165"/>
                    <a:pt x="2355" y="167"/>
                  </a:cubicBezTo>
                  <a:cubicBezTo>
                    <a:pt x="2278" y="171"/>
                    <a:pt x="2202" y="171"/>
                    <a:pt x="2125" y="171"/>
                  </a:cubicBezTo>
                  <a:cubicBezTo>
                    <a:pt x="2062" y="171"/>
                    <a:pt x="2062" y="171"/>
                    <a:pt x="2062" y="171"/>
                  </a:cubicBezTo>
                  <a:cubicBezTo>
                    <a:pt x="1666" y="171"/>
                    <a:pt x="1666" y="171"/>
                    <a:pt x="1666" y="171"/>
                  </a:cubicBezTo>
                  <a:cubicBezTo>
                    <a:pt x="313" y="171"/>
                    <a:pt x="313" y="171"/>
                    <a:pt x="313" y="171"/>
                  </a:cubicBezTo>
                  <a:cubicBezTo>
                    <a:pt x="0" y="171"/>
                    <a:pt x="0" y="171"/>
                    <a:pt x="0" y="171"/>
                  </a:cubicBezTo>
                  <a:lnTo>
                    <a:pt x="0" y="189"/>
                  </a:lnTo>
                  <a:close/>
                </a:path>
              </a:pathLst>
            </a:custGeom>
            <a:solidFill>
              <a:srgbClr val="2DCBD3"/>
            </a:solidFill>
            <a:ln>
              <a:noFill/>
            </a:ln>
            <a:extLst/>
          </p:spPr>
          <p:txBody>
            <a:bodyPr/>
            <a:lstStyle/>
            <a:p>
              <a:pPr fontAlgn="auto">
                <a:spcBef>
                  <a:spcPts val="0"/>
                </a:spcBef>
                <a:spcAft>
                  <a:spcPts val="0"/>
                </a:spcAft>
                <a:defRPr/>
              </a:pPr>
              <a:endParaRPr lang="en-AU">
                <a:latin typeface="+mn-lt"/>
                <a:cs typeface="+mn-cs"/>
              </a:endParaRPr>
            </a:p>
          </p:txBody>
        </p:sp>
        <p:sp>
          <p:nvSpPr>
            <p:cNvPr id="31" name="Freeform 20"/>
            <p:cNvSpPr>
              <a:spLocks/>
            </p:cNvSpPr>
            <p:nvPr userDrawn="1"/>
          </p:nvSpPr>
          <p:spPr bwMode="auto">
            <a:xfrm>
              <a:off x="-960438" y="3173255"/>
              <a:ext cx="11061701" cy="1414621"/>
            </a:xfrm>
            <a:custGeom>
              <a:avLst/>
              <a:gdLst>
                <a:gd name="T0" fmla="*/ 0 w 2950"/>
                <a:gd name="T1" fmla="*/ 30 h 377"/>
                <a:gd name="T2" fmla="*/ 1256 w 2950"/>
                <a:gd name="T3" fmla="*/ 30 h 377"/>
                <a:gd name="T4" fmla="*/ 1760 w 2950"/>
                <a:gd name="T5" fmla="*/ 30 h 377"/>
                <a:gd name="T6" fmla="*/ 2151 w 2950"/>
                <a:gd name="T7" fmla="*/ 53 h 377"/>
                <a:gd name="T8" fmla="*/ 2610 w 2950"/>
                <a:gd name="T9" fmla="*/ 245 h 377"/>
                <a:gd name="T10" fmla="*/ 2936 w 2950"/>
                <a:gd name="T11" fmla="*/ 374 h 377"/>
                <a:gd name="T12" fmla="*/ 2949 w 2950"/>
                <a:gd name="T13" fmla="*/ 377 h 377"/>
                <a:gd name="T14" fmla="*/ 2950 w 2950"/>
                <a:gd name="T15" fmla="*/ 347 h 377"/>
                <a:gd name="T16" fmla="*/ 2937 w 2950"/>
                <a:gd name="T17" fmla="*/ 345 h 377"/>
                <a:gd name="T18" fmla="*/ 2628 w 2950"/>
                <a:gd name="T19" fmla="*/ 219 h 377"/>
                <a:gd name="T20" fmla="*/ 2194 w 2950"/>
                <a:gd name="T21" fmla="*/ 32 h 377"/>
                <a:gd name="T22" fmla="*/ 1776 w 2950"/>
                <a:gd name="T23" fmla="*/ 2 h 377"/>
                <a:gd name="T24" fmla="*/ 1286 w 2950"/>
                <a:gd name="T25" fmla="*/ 2 h 377"/>
                <a:gd name="T26" fmla="*/ 0 w 2950"/>
                <a:gd name="T27" fmla="*/ 2 h 377"/>
                <a:gd name="T28" fmla="*/ 0 w 2950"/>
                <a:gd name="T29" fmla="*/ 3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50" h="377">
                  <a:moveTo>
                    <a:pt x="0" y="30"/>
                  </a:moveTo>
                  <a:cubicBezTo>
                    <a:pt x="1256" y="30"/>
                    <a:pt x="1256" y="30"/>
                    <a:pt x="1256" y="30"/>
                  </a:cubicBezTo>
                  <a:cubicBezTo>
                    <a:pt x="1760" y="30"/>
                    <a:pt x="1760" y="30"/>
                    <a:pt x="1760" y="30"/>
                  </a:cubicBezTo>
                  <a:cubicBezTo>
                    <a:pt x="1892" y="30"/>
                    <a:pt x="2021" y="29"/>
                    <a:pt x="2151" y="53"/>
                  </a:cubicBezTo>
                  <a:cubicBezTo>
                    <a:pt x="2320" y="84"/>
                    <a:pt x="2464" y="159"/>
                    <a:pt x="2610" y="245"/>
                  </a:cubicBezTo>
                  <a:cubicBezTo>
                    <a:pt x="2714" y="306"/>
                    <a:pt x="2821" y="351"/>
                    <a:pt x="2936" y="374"/>
                  </a:cubicBezTo>
                  <a:cubicBezTo>
                    <a:pt x="2940" y="375"/>
                    <a:pt x="2949" y="377"/>
                    <a:pt x="2949" y="377"/>
                  </a:cubicBezTo>
                  <a:cubicBezTo>
                    <a:pt x="2950" y="347"/>
                    <a:pt x="2950" y="347"/>
                    <a:pt x="2950" y="347"/>
                  </a:cubicBezTo>
                  <a:cubicBezTo>
                    <a:pt x="2950" y="347"/>
                    <a:pt x="2941" y="345"/>
                    <a:pt x="2937" y="345"/>
                  </a:cubicBezTo>
                  <a:cubicBezTo>
                    <a:pt x="2829" y="321"/>
                    <a:pt x="2728" y="277"/>
                    <a:pt x="2628" y="219"/>
                  </a:cubicBezTo>
                  <a:cubicBezTo>
                    <a:pt x="2489" y="137"/>
                    <a:pt x="2353" y="68"/>
                    <a:pt x="2194" y="32"/>
                  </a:cubicBezTo>
                  <a:cubicBezTo>
                    <a:pt x="2056" y="0"/>
                    <a:pt x="1916" y="2"/>
                    <a:pt x="1776" y="2"/>
                  </a:cubicBezTo>
                  <a:cubicBezTo>
                    <a:pt x="1286" y="2"/>
                    <a:pt x="1286" y="2"/>
                    <a:pt x="1286" y="2"/>
                  </a:cubicBezTo>
                  <a:cubicBezTo>
                    <a:pt x="0" y="2"/>
                    <a:pt x="0" y="2"/>
                    <a:pt x="0" y="2"/>
                  </a:cubicBezTo>
                  <a:lnTo>
                    <a:pt x="0" y="30"/>
                  </a:lnTo>
                  <a:close/>
                </a:path>
              </a:pathLst>
            </a:custGeom>
            <a:solidFill>
              <a:srgbClr val="007377"/>
            </a:solidFill>
            <a:ln>
              <a:noFill/>
            </a:ln>
            <a:extLst/>
          </p:spPr>
          <p:txBody>
            <a:bodyPr/>
            <a:lstStyle/>
            <a:p>
              <a:pPr fontAlgn="auto">
                <a:spcBef>
                  <a:spcPts val="0"/>
                </a:spcBef>
                <a:spcAft>
                  <a:spcPts val="0"/>
                </a:spcAft>
                <a:defRPr/>
              </a:pPr>
              <a:endParaRPr lang="en-AU">
                <a:latin typeface="+mn-lt"/>
                <a:cs typeface="+mn-cs"/>
              </a:endParaRPr>
            </a:p>
          </p:txBody>
        </p:sp>
        <p:sp>
          <p:nvSpPr>
            <p:cNvPr id="32" name="Freeform 21"/>
            <p:cNvSpPr>
              <a:spLocks/>
            </p:cNvSpPr>
            <p:nvPr userDrawn="1"/>
          </p:nvSpPr>
          <p:spPr bwMode="auto">
            <a:xfrm>
              <a:off x="-960438" y="3215483"/>
              <a:ext cx="11061701" cy="763934"/>
            </a:xfrm>
            <a:custGeom>
              <a:avLst/>
              <a:gdLst>
                <a:gd name="T0" fmla="*/ 0 w 2950"/>
                <a:gd name="T1" fmla="*/ 204 h 204"/>
                <a:gd name="T2" fmla="*/ 1223 w 2950"/>
                <a:gd name="T3" fmla="*/ 204 h 204"/>
                <a:gd name="T4" fmla="*/ 2124 w 2950"/>
                <a:gd name="T5" fmla="*/ 204 h 204"/>
                <a:gd name="T6" fmla="*/ 2372 w 2950"/>
                <a:gd name="T7" fmla="*/ 201 h 204"/>
                <a:gd name="T8" fmla="*/ 2506 w 2950"/>
                <a:gd name="T9" fmla="*/ 184 h 204"/>
                <a:gd name="T10" fmla="*/ 2605 w 2950"/>
                <a:gd name="T11" fmla="*/ 141 h 204"/>
                <a:gd name="T12" fmla="*/ 2942 w 2950"/>
                <a:gd name="T13" fmla="*/ 37 h 204"/>
                <a:gd name="T14" fmla="*/ 2949 w 2950"/>
                <a:gd name="T15" fmla="*/ 35 h 204"/>
                <a:gd name="T16" fmla="*/ 2950 w 2950"/>
                <a:gd name="T17" fmla="*/ 0 h 204"/>
                <a:gd name="T18" fmla="*/ 2942 w 2950"/>
                <a:gd name="T19" fmla="*/ 1 h 204"/>
                <a:gd name="T20" fmla="*/ 2751 w 2950"/>
                <a:gd name="T21" fmla="*/ 42 h 204"/>
                <a:gd name="T22" fmla="*/ 2496 w 2950"/>
                <a:gd name="T23" fmla="*/ 149 h 204"/>
                <a:gd name="T24" fmla="*/ 2364 w 2950"/>
                <a:gd name="T25" fmla="*/ 166 h 204"/>
                <a:gd name="T26" fmla="*/ 2134 w 2950"/>
                <a:gd name="T27" fmla="*/ 169 h 204"/>
                <a:gd name="T28" fmla="*/ 2071 w 2950"/>
                <a:gd name="T29" fmla="*/ 169 h 204"/>
                <a:gd name="T30" fmla="*/ 1675 w 2950"/>
                <a:gd name="T31" fmla="*/ 169 h 204"/>
                <a:gd name="T32" fmla="*/ 322 w 2950"/>
                <a:gd name="T33" fmla="*/ 169 h 204"/>
                <a:gd name="T34" fmla="*/ 0 w 2950"/>
                <a:gd name="T35" fmla="*/ 169 h 204"/>
                <a:gd name="T36" fmla="*/ 0 w 2950"/>
                <a:gd name="T37"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0" h="204">
                  <a:moveTo>
                    <a:pt x="0" y="204"/>
                  </a:moveTo>
                  <a:cubicBezTo>
                    <a:pt x="1223" y="204"/>
                    <a:pt x="1223" y="204"/>
                    <a:pt x="1223" y="204"/>
                  </a:cubicBezTo>
                  <a:cubicBezTo>
                    <a:pt x="2124" y="204"/>
                    <a:pt x="2124" y="204"/>
                    <a:pt x="2124" y="204"/>
                  </a:cubicBezTo>
                  <a:cubicBezTo>
                    <a:pt x="2207" y="204"/>
                    <a:pt x="2289" y="204"/>
                    <a:pt x="2372" y="201"/>
                  </a:cubicBezTo>
                  <a:cubicBezTo>
                    <a:pt x="2417" y="199"/>
                    <a:pt x="2462" y="196"/>
                    <a:pt x="2506" y="184"/>
                  </a:cubicBezTo>
                  <a:cubicBezTo>
                    <a:pt x="2541" y="175"/>
                    <a:pt x="2573" y="156"/>
                    <a:pt x="2605" y="141"/>
                  </a:cubicBezTo>
                  <a:cubicBezTo>
                    <a:pt x="2713" y="88"/>
                    <a:pt x="2824" y="54"/>
                    <a:pt x="2942" y="37"/>
                  </a:cubicBezTo>
                  <a:cubicBezTo>
                    <a:pt x="2944" y="36"/>
                    <a:pt x="2949" y="35"/>
                    <a:pt x="2949" y="35"/>
                  </a:cubicBezTo>
                  <a:cubicBezTo>
                    <a:pt x="2950" y="0"/>
                    <a:pt x="2950" y="0"/>
                    <a:pt x="2950" y="0"/>
                  </a:cubicBezTo>
                  <a:cubicBezTo>
                    <a:pt x="2950" y="0"/>
                    <a:pt x="2945" y="0"/>
                    <a:pt x="2942" y="1"/>
                  </a:cubicBezTo>
                  <a:cubicBezTo>
                    <a:pt x="2877" y="9"/>
                    <a:pt x="2813" y="22"/>
                    <a:pt x="2751" y="42"/>
                  </a:cubicBezTo>
                  <a:cubicBezTo>
                    <a:pt x="2662" y="69"/>
                    <a:pt x="2584" y="121"/>
                    <a:pt x="2496" y="149"/>
                  </a:cubicBezTo>
                  <a:cubicBezTo>
                    <a:pt x="2454" y="162"/>
                    <a:pt x="2408" y="164"/>
                    <a:pt x="2364" y="166"/>
                  </a:cubicBezTo>
                  <a:cubicBezTo>
                    <a:pt x="2288" y="169"/>
                    <a:pt x="2211" y="169"/>
                    <a:pt x="2134" y="169"/>
                  </a:cubicBezTo>
                  <a:cubicBezTo>
                    <a:pt x="2071" y="169"/>
                    <a:pt x="2071" y="169"/>
                    <a:pt x="2071" y="169"/>
                  </a:cubicBezTo>
                  <a:cubicBezTo>
                    <a:pt x="1675" y="169"/>
                    <a:pt x="1675" y="169"/>
                    <a:pt x="1675" y="169"/>
                  </a:cubicBezTo>
                  <a:cubicBezTo>
                    <a:pt x="322" y="169"/>
                    <a:pt x="322" y="169"/>
                    <a:pt x="322" y="169"/>
                  </a:cubicBezTo>
                  <a:cubicBezTo>
                    <a:pt x="0" y="169"/>
                    <a:pt x="0" y="169"/>
                    <a:pt x="0" y="169"/>
                  </a:cubicBezTo>
                  <a:lnTo>
                    <a:pt x="0" y="204"/>
                  </a:lnTo>
                  <a:close/>
                </a:path>
              </a:pathLst>
            </a:custGeom>
            <a:solidFill>
              <a:srgbClr val="007377"/>
            </a:solidFill>
            <a:ln>
              <a:noFill/>
            </a:ln>
            <a:extLst/>
          </p:spPr>
          <p:txBody>
            <a:bodyPr/>
            <a:lstStyle/>
            <a:p>
              <a:pPr fontAlgn="auto">
                <a:spcBef>
                  <a:spcPts val="0"/>
                </a:spcBef>
                <a:spcAft>
                  <a:spcPts val="0"/>
                </a:spcAft>
                <a:defRPr/>
              </a:pPr>
              <a:endParaRPr lang="en-AU">
                <a:latin typeface="+mn-lt"/>
                <a:cs typeface="+mn-cs"/>
              </a:endParaRPr>
            </a:p>
          </p:txBody>
        </p:sp>
      </p:grpSp>
      <p:sp>
        <p:nvSpPr>
          <p:cNvPr id="3" name="Subtitle 2"/>
          <p:cNvSpPr>
            <a:spLocks noGrp="1"/>
          </p:cNvSpPr>
          <p:nvPr>
            <p:ph type="subTitle" idx="1"/>
          </p:nvPr>
        </p:nvSpPr>
        <p:spPr>
          <a:xfrm>
            <a:off x="478366" y="3717032"/>
            <a:ext cx="8161917" cy="1539200"/>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US"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a:buFontTx/>
              <a:buNone/>
              <a:defRPr sz="1200" b="1" cap="all" baseline="0">
                <a:solidFill>
                  <a:srgbClr val="00313C"/>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dirty="0"/>
              <a:t>Click to edit Master text styles</a:t>
            </a:r>
          </a:p>
        </p:txBody>
      </p:sp>
      <p:sp>
        <p:nvSpPr>
          <p:cNvPr id="23" name="Title 22"/>
          <p:cNvSpPr>
            <a:spLocks noGrp="1"/>
          </p:cNvSpPr>
          <p:nvPr>
            <p:ph type="title"/>
          </p:nvPr>
        </p:nvSpPr>
        <p:spPr>
          <a:xfrm>
            <a:off x="478368" y="2744925"/>
            <a:ext cx="11281832" cy="852487"/>
          </a:xfrm>
        </p:spPr>
        <p:txBody>
          <a:bodyPr>
            <a:noAutofit/>
          </a:bodyPr>
          <a:lstStyle>
            <a:lvl1pPr>
              <a:defRPr sz="5500">
                <a:solidFill>
                  <a:schemeClr val="bg1"/>
                </a:solidFill>
              </a:defRPr>
            </a:lvl1pPr>
          </a:lstStyle>
          <a:p>
            <a:r>
              <a:rPr lang="en-US"/>
              <a:t>Click to edit Master title style</a:t>
            </a:r>
            <a:endParaRPr lang="en-AU"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rgbClr val="00313C"/>
        </a:solidFill>
        <a:effectLst/>
      </p:bgPr>
    </p:bg>
    <p:spTree>
      <p:nvGrpSpPr>
        <p:cNvPr id="1" name=""/>
        <p:cNvGrpSpPr/>
        <p:nvPr/>
      </p:nvGrpSpPr>
      <p:grpSpPr>
        <a:xfrm>
          <a:off x="0" y="0"/>
          <a:ext cx="0" cy="0"/>
          <a:chOff x="0" y="0"/>
          <a:chExt cx="0" cy="0"/>
        </a:xfrm>
      </p:grpSpPr>
      <p:grpSp>
        <p:nvGrpSpPr>
          <p:cNvPr id="4" name="Group 22"/>
          <p:cNvGrpSpPr>
            <a:grpSpLocks/>
          </p:cNvGrpSpPr>
          <p:nvPr userDrawn="1"/>
        </p:nvGrpSpPr>
        <p:grpSpPr bwMode="auto">
          <a:xfrm>
            <a:off x="1" y="5500688"/>
            <a:ext cx="12223751" cy="996950"/>
            <a:chOff x="608" y="5500319"/>
            <a:chExt cx="9167813" cy="996950"/>
          </a:xfrm>
        </p:grpSpPr>
        <p:grpSp>
          <p:nvGrpSpPr>
            <p:cNvPr id="5" name="Group 22"/>
            <p:cNvGrpSpPr>
              <a:grpSpLocks/>
            </p:cNvGrpSpPr>
            <p:nvPr userDrawn="1"/>
          </p:nvGrpSpPr>
          <p:grpSpPr bwMode="auto">
            <a:xfrm>
              <a:off x="608" y="5500319"/>
              <a:ext cx="9167813" cy="996950"/>
              <a:chOff x="-7938" y="5668963"/>
              <a:chExt cx="9167813" cy="996950"/>
            </a:xfrm>
          </p:grpSpPr>
          <p:sp>
            <p:nvSpPr>
              <p:cNvPr id="20"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rgbClr val="00252D"/>
              </a:solidFill>
              <a:ln>
                <a:noFill/>
              </a:ln>
              <a:extLst/>
            </p:spPr>
            <p:txBody>
              <a:bodyPr/>
              <a:lstStyle/>
              <a:p>
                <a:pPr fontAlgn="auto">
                  <a:spcBef>
                    <a:spcPts val="0"/>
                  </a:spcBef>
                  <a:spcAft>
                    <a:spcPts val="0"/>
                  </a:spcAft>
                  <a:defRPr/>
                </a:pPr>
                <a:endParaRPr lang="en-AU">
                  <a:latin typeface="+mn-lt"/>
                  <a:cs typeface="+mn-cs"/>
                </a:endParaRPr>
              </a:p>
            </p:txBody>
          </p:sp>
          <p:sp>
            <p:nvSpPr>
              <p:cNvPr id="21" name="Freeform 24"/>
              <p:cNvSpPr>
                <a:spLocks/>
              </p:cNvSpPr>
              <p:nvPr userDrawn="1"/>
            </p:nvSpPr>
            <p:spPr bwMode="auto">
              <a:xfrm>
                <a:off x="-7938" y="5732463"/>
                <a:ext cx="7362825"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rgbClr val="2DCCD3"/>
              </a:solidFill>
              <a:ln>
                <a:noFill/>
              </a:ln>
              <a:extLst/>
            </p:spPr>
            <p:txBody>
              <a:bodyPr/>
              <a:lstStyle/>
              <a:p>
                <a:pPr fontAlgn="auto">
                  <a:spcBef>
                    <a:spcPts val="0"/>
                  </a:spcBef>
                  <a:spcAft>
                    <a:spcPts val="0"/>
                  </a:spcAft>
                  <a:defRPr/>
                </a:pPr>
                <a:endParaRPr lang="en-AU">
                  <a:latin typeface="+mn-lt"/>
                  <a:cs typeface="+mn-cs"/>
                </a:endParaRPr>
              </a:p>
            </p:txBody>
          </p:sp>
          <p:sp>
            <p:nvSpPr>
              <p:cNvPr id="22" name="Freeform 25"/>
              <p:cNvSpPr>
                <a:spLocks/>
              </p:cNvSpPr>
              <p:nvPr userDrawn="1"/>
            </p:nvSpPr>
            <p:spPr bwMode="auto">
              <a:xfrm>
                <a:off x="7354887" y="5732463"/>
                <a:ext cx="1804988"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fontAlgn="auto">
                  <a:spcBef>
                    <a:spcPts val="0"/>
                  </a:spcBef>
                  <a:spcAft>
                    <a:spcPts val="0"/>
                  </a:spcAft>
                  <a:defRPr/>
                </a:pPr>
                <a:endParaRPr lang="en-AU">
                  <a:latin typeface="+mn-lt"/>
                  <a:cs typeface="+mn-cs"/>
                </a:endParaRPr>
              </a:p>
            </p:txBody>
          </p:sp>
        </p:grpSp>
        <p:pic>
          <p:nvPicPr>
            <p:cNvPr id="6"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7" name="Group 19"/>
            <p:cNvGrpSpPr/>
            <p:nvPr userDrawn="1"/>
          </p:nvGrpSpPr>
          <p:grpSpPr>
            <a:xfrm>
              <a:off x="360000" y="5807505"/>
              <a:ext cx="814388" cy="95250"/>
              <a:chOff x="3495675" y="5969000"/>
              <a:chExt cx="814388" cy="95250"/>
            </a:xfrm>
            <a:solidFill>
              <a:schemeClr val="accent1"/>
            </a:solidFill>
          </p:grpSpPr>
          <p:sp>
            <p:nvSpPr>
              <p:cNvPr id="8"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9"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0"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1" name="Oval 29"/>
              <p:cNvSpPr>
                <a:spLocks noChangeArrowheads="1"/>
              </p:cNvSpPr>
              <p:nvPr/>
            </p:nvSpPr>
            <p:spPr bwMode="auto">
              <a:xfrm>
                <a:off x="3819525" y="6042025"/>
                <a:ext cx="19050" cy="22225"/>
              </a:xfrm>
              <a:prstGeom prst="ellipse">
                <a:avLst/>
              </a:pr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2"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3"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4"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5"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6"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7" name="Oval 35"/>
              <p:cNvSpPr>
                <a:spLocks noChangeArrowheads="1"/>
              </p:cNvSpPr>
              <p:nvPr/>
            </p:nvSpPr>
            <p:spPr bwMode="auto">
              <a:xfrm>
                <a:off x="4141788" y="6042025"/>
                <a:ext cx="19050" cy="22225"/>
              </a:xfrm>
              <a:prstGeom prst="ellipse">
                <a:avLst/>
              </a:pr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8"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sp>
            <p:nvSpPr>
              <p:cNvPr id="19"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grpSp>
      </p:grpSp>
      <p:sp>
        <p:nvSpPr>
          <p:cNvPr id="3" name="Subtitle 2"/>
          <p:cNvSpPr>
            <a:spLocks noGrp="1"/>
          </p:cNvSpPr>
          <p:nvPr>
            <p:ph type="subTitle" idx="1"/>
          </p:nvPr>
        </p:nvSpPr>
        <p:spPr>
          <a:xfrm>
            <a:off x="478366" y="2168860"/>
            <a:ext cx="8161917" cy="3087372"/>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US"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a:buFontTx/>
              <a:buNone/>
              <a:defRPr sz="1200" b="1" cap="all" baseline="0">
                <a:solidFill>
                  <a:srgbClr val="00313C"/>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dirty="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84"/>
            <a:ext cx="12295224" cy="6906879"/>
          </a:xfrm>
          <a:prstGeom prst="rect">
            <a:avLst/>
          </a:prstGeom>
        </p:spPr>
      </p:pic>
      <p:sp>
        <p:nvSpPr>
          <p:cNvPr id="3" name="Text Placeholder 4"/>
          <p:cNvSpPr>
            <a:spLocks noGrp="1"/>
          </p:cNvSpPr>
          <p:nvPr>
            <p:ph type="body" sz="quarter" idx="10"/>
          </p:nvPr>
        </p:nvSpPr>
        <p:spPr>
          <a:xfrm>
            <a:off x="768394" y="2254944"/>
            <a:ext cx="7383441" cy="1051984"/>
          </a:xfrm>
          <a:prstGeom prst="rect">
            <a:avLst/>
          </a:prstGeom>
        </p:spPr>
        <p:txBody>
          <a:bodyPr vert="horz"/>
          <a:lstStyle>
            <a:lvl1pPr>
              <a:defRPr sz="1800"/>
            </a:lvl1pPr>
            <a:lvl2pPr>
              <a:defRPr sz="1800"/>
            </a:lvl2pPr>
            <a:lvl3pPr>
              <a:defRPr sz="1800"/>
            </a:lvl3pPr>
            <a:lvl4pPr>
              <a:defRPr sz="1800"/>
            </a:lvl4pPr>
            <a:lvl5pPr>
              <a:defRPr sz="18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Title 5"/>
          <p:cNvSpPr>
            <a:spLocks noGrp="1"/>
          </p:cNvSpPr>
          <p:nvPr>
            <p:ph type="title"/>
          </p:nvPr>
        </p:nvSpPr>
        <p:spPr>
          <a:xfrm>
            <a:off x="768383" y="1122347"/>
            <a:ext cx="10720951" cy="738284"/>
          </a:xfrm>
          <a:prstGeom prst="rect">
            <a:avLst/>
          </a:prstGeom>
        </p:spPr>
        <p:txBody>
          <a:bodyPr vert="horz"/>
          <a:lstStyle>
            <a:lvl1pPr algn="l">
              <a:defRPr sz="1800" b="1" i="0">
                <a:solidFill>
                  <a:srgbClr val="0096BB"/>
                </a:solidFill>
              </a:defRPr>
            </a:lvl1pPr>
          </a:lstStyle>
          <a:p>
            <a:r>
              <a:rPr lang="en-AU" dirty="0"/>
              <a:t>Click to edit Master title style</a:t>
            </a:r>
            <a:endParaRPr lang="en-US" dirty="0"/>
          </a:p>
        </p:txBody>
      </p:sp>
    </p:spTree>
    <p:extLst>
      <p:ext uri="{BB962C8B-B14F-4D97-AF65-F5344CB8AC3E}">
        <p14:creationId xmlns:p14="http://schemas.microsoft.com/office/powerpoint/2010/main" val="944220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295225" cy="6924243"/>
          </a:xfrm>
          <a:prstGeom prst="rect">
            <a:avLst/>
          </a:prstGeom>
        </p:spPr>
      </p:pic>
      <p:sp>
        <p:nvSpPr>
          <p:cNvPr id="3" name="Text Placeholder 4"/>
          <p:cNvSpPr>
            <a:spLocks noGrp="1"/>
          </p:cNvSpPr>
          <p:nvPr>
            <p:ph type="body" sz="quarter" idx="10"/>
          </p:nvPr>
        </p:nvSpPr>
        <p:spPr>
          <a:xfrm>
            <a:off x="768358" y="2254944"/>
            <a:ext cx="7383441" cy="1051984"/>
          </a:xfrm>
          <a:prstGeom prst="rect">
            <a:avLst/>
          </a:prstGeom>
        </p:spPr>
        <p:txBody>
          <a:bodyPr vert="horz" lIns="91438" tIns="45719" rIns="91438" bIns="45719"/>
          <a:lstStyle>
            <a:lvl1pPr>
              <a:defRPr sz="1350"/>
            </a:lvl1pPr>
            <a:lvl2pPr>
              <a:defRPr sz="1350"/>
            </a:lvl2pPr>
            <a:lvl3pPr>
              <a:defRPr sz="1350"/>
            </a:lvl3pPr>
            <a:lvl4pPr>
              <a:defRPr sz="1350"/>
            </a:lvl4pPr>
            <a:lvl5pPr>
              <a:defRPr sz="135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Title 5"/>
          <p:cNvSpPr>
            <a:spLocks noGrp="1"/>
          </p:cNvSpPr>
          <p:nvPr>
            <p:ph type="title"/>
          </p:nvPr>
        </p:nvSpPr>
        <p:spPr>
          <a:xfrm>
            <a:off x="768359" y="1122349"/>
            <a:ext cx="10720951" cy="738284"/>
          </a:xfrm>
          <a:prstGeom prst="rect">
            <a:avLst/>
          </a:prstGeom>
        </p:spPr>
        <p:txBody>
          <a:bodyPr vert="horz" lIns="91438" tIns="45719" rIns="91438" bIns="45719"/>
          <a:lstStyle>
            <a:lvl1pPr algn="l">
              <a:defRPr sz="1350" b="1" i="0">
                <a:solidFill>
                  <a:srgbClr val="0096BB"/>
                </a:solidFill>
              </a:defRPr>
            </a:lvl1pPr>
          </a:lstStyle>
          <a:p>
            <a:r>
              <a:rPr lang="en-AU" dirty="0"/>
              <a:t>Click to edit Master title style</a:t>
            </a:r>
            <a:endParaRPr lang="en-US" dirty="0"/>
          </a:p>
        </p:txBody>
      </p:sp>
    </p:spTree>
    <p:extLst>
      <p:ext uri="{BB962C8B-B14F-4D97-AF65-F5344CB8AC3E}">
        <p14:creationId xmlns:p14="http://schemas.microsoft.com/office/powerpoint/2010/main" val="241793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295225" cy="6924243"/>
          </a:xfrm>
          <a:prstGeom prst="rect">
            <a:avLst/>
          </a:prstGeom>
        </p:spPr>
      </p:pic>
      <p:sp>
        <p:nvSpPr>
          <p:cNvPr id="3" name="Text Placeholder 4"/>
          <p:cNvSpPr>
            <a:spLocks noGrp="1"/>
          </p:cNvSpPr>
          <p:nvPr>
            <p:ph type="body" sz="quarter" idx="10"/>
          </p:nvPr>
        </p:nvSpPr>
        <p:spPr>
          <a:xfrm>
            <a:off x="768358" y="2254944"/>
            <a:ext cx="7383441" cy="1051984"/>
          </a:xfrm>
          <a:prstGeom prst="rect">
            <a:avLst/>
          </a:prstGeom>
        </p:spPr>
        <p:txBody>
          <a:bodyPr vert="horz" lIns="91438" tIns="45719" rIns="91438" bIns="45719"/>
          <a:lstStyle>
            <a:lvl1pPr>
              <a:defRPr sz="1350"/>
            </a:lvl1pPr>
            <a:lvl2pPr>
              <a:defRPr sz="1350"/>
            </a:lvl2pPr>
            <a:lvl3pPr>
              <a:defRPr sz="1350"/>
            </a:lvl3pPr>
            <a:lvl4pPr>
              <a:defRPr sz="1350"/>
            </a:lvl4pPr>
            <a:lvl5pPr>
              <a:defRPr sz="135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Title 5"/>
          <p:cNvSpPr>
            <a:spLocks noGrp="1"/>
          </p:cNvSpPr>
          <p:nvPr>
            <p:ph type="title"/>
          </p:nvPr>
        </p:nvSpPr>
        <p:spPr>
          <a:xfrm>
            <a:off x="768359" y="1122349"/>
            <a:ext cx="10720951" cy="738284"/>
          </a:xfrm>
          <a:prstGeom prst="rect">
            <a:avLst/>
          </a:prstGeom>
        </p:spPr>
        <p:txBody>
          <a:bodyPr vert="horz" lIns="91438" tIns="45719" rIns="91438" bIns="45719"/>
          <a:lstStyle>
            <a:lvl1pPr algn="l">
              <a:defRPr sz="1350" b="1" i="0">
                <a:solidFill>
                  <a:srgbClr val="0096BB"/>
                </a:solidFill>
              </a:defRPr>
            </a:lvl1pPr>
          </a:lstStyle>
          <a:p>
            <a:r>
              <a:rPr lang="en-AU" dirty="0"/>
              <a:t>Click to edit Master title style</a:t>
            </a:r>
            <a:endParaRPr lang="en-US" dirty="0"/>
          </a:p>
        </p:txBody>
      </p:sp>
    </p:spTree>
    <p:extLst>
      <p:ext uri="{BB962C8B-B14F-4D97-AF65-F5344CB8AC3E}">
        <p14:creationId xmlns:p14="http://schemas.microsoft.com/office/powerpoint/2010/main" val="2430662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295225" cy="6924243"/>
          </a:xfrm>
          <a:prstGeom prst="rect">
            <a:avLst/>
          </a:prstGeom>
        </p:spPr>
      </p:pic>
      <p:sp>
        <p:nvSpPr>
          <p:cNvPr id="3" name="Text Placeholder 4"/>
          <p:cNvSpPr>
            <a:spLocks noGrp="1"/>
          </p:cNvSpPr>
          <p:nvPr>
            <p:ph type="body" sz="quarter" idx="10"/>
          </p:nvPr>
        </p:nvSpPr>
        <p:spPr>
          <a:xfrm>
            <a:off x="768358" y="2254944"/>
            <a:ext cx="7383441" cy="1051984"/>
          </a:xfrm>
          <a:prstGeom prst="rect">
            <a:avLst/>
          </a:prstGeom>
        </p:spPr>
        <p:txBody>
          <a:bodyPr vert="horz" lIns="91438" tIns="45719" rIns="91438" bIns="45719"/>
          <a:lstStyle>
            <a:lvl1pPr>
              <a:defRPr sz="1350"/>
            </a:lvl1pPr>
            <a:lvl2pPr>
              <a:defRPr sz="1350"/>
            </a:lvl2pPr>
            <a:lvl3pPr>
              <a:defRPr sz="1350"/>
            </a:lvl3pPr>
            <a:lvl4pPr>
              <a:defRPr sz="1350"/>
            </a:lvl4pPr>
            <a:lvl5pPr>
              <a:defRPr sz="135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Title 5"/>
          <p:cNvSpPr>
            <a:spLocks noGrp="1"/>
          </p:cNvSpPr>
          <p:nvPr>
            <p:ph type="title"/>
          </p:nvPr>
        </p:nvSpPr>
        <p:spPr>
          <a:xfrm>
            <a:off x="768359" y="1122349"/>
            <a:ext cx="10720951" cy="738284"/>
          </a:xfrm>
          <a:prstGeom prst="rect">
            <a:avLst/>
          </a:prstGeom>
        </p:spPr>
        <p:txBody>
          <a:bodyPr vert="horz" lIns="91438" tIns="45719" rIns="91438" bIns="45719"/>
          <a:lstStyle>
            <a:lvl1pPr algn="l">
              <a:defRPr sz="1350" b="1" i="0">
                <a:solidFill>
                  <a:srgbClr val="0096BB"/>
                </a:solidFill>
              </a:defRPr>
            </a:lvl1pPr>
          </a:lstStyle>
          <a:p>
            <a:r>
              <a:rPr lang="en-AU" dirty="0"/>
              <a:t>Click to edit Master title style</a:t>
            </a:r>
            <a:endParaRPr lang="en-US" dirty="0"/>
          </a:p>
        </p:txBody>
      </p:sp>
    </p:spTree>
    <p:extLst>
      <p:ext uri="{BB962C8B-B14F-4D97-AF65-F5344CB8AC3E}">
        <p14:creationId xmlns:p14="http://schemas.microsoft.com/office/powerpoint/2010/main" val="127800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4"/>
          <p:cNvSpPr>
            <a:spLocks noGrp="1"/>
          </p:cNvSpPr>
          <p:nvPr>
            <p:ph type="ftr" sz="quarter" idx="10"/>
          </p:nvPr>
        </p:nvSpPr>
        <p:spPr/>
        <p:txBody>
          <a:bodyPr/>
          <a:lstStyle>
            <a:lvl1pPr>
              <a:defRPr/>
            </a:lvl1pPr>
          </a:lstStyle>
          <a:p>
            <a:pPr>
              <a:defRPr/>
            </a:pPr>
            <a:r>
              <a:rPr lang="en-AU" smtClean="0"/>
              <a:t>CSIRO Energy |  Patrick Hartley</a:t>
            </a:r>
            <a:endParaRPr lang="en-AU" dirty="0"/>
          </a:p>
        </p:txBody>
      </p:sp>
      <p:sp>
        <p:nvSpPr>
          <p:cNvPr id="5" name="Slide Number Placeholder 17"/>
          <p:cNvSpPr>
            <a:spLocks noGrp="1"/>
          </p:cNvSpPr>
          <p:nvPr>
            <p:ph type="sldNum" sz="quarter" idx="11"/>
          </p:nvPr>
        </p:nvSpPr>
        <p:spPr/>
        <p:txBody>
          <a:bodyPr/>
          <a:lstStyle>
            <a:lvl1pPr>
              <a:defRPr/>
            </a:lvl1pPr>
          </a:lstStyle>
          <a:p>
            <a:pPr>
              <a:defRPr/>
            </a:pPr>
            <a:fld id="{07304ED8-F855-4C8E-956D-03BB251E13A8}" type="slidenum">
              <a:rPr lang="en-AU"/>
              <a:pPr>
                <a:defRPr/>
              </a:pPr>
              <a:t>‹#›</a:t>
            </a:fld>
            <a:r>
              <a:rPr lang="en-AU" dirty="0"/>
              <a:t>  |</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561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tx1"/>
        </a:solidFill>
        <a:effectLst/>
      </p:bgPr>
    </p:bg>
    <p:spTree>
      <p:nvGrpSpPr>
        <p:cNvPr id="1" name=""/>
        <p:cNvGrpSpPr/>
        <p:nvPr/>
      </p:nvGrpSpPr>
      <p:grpSpPr>
        <a:xfrm>
          <a:off x="0" y="0"/>
          <a:ext cx="0" cy="0"/>
          <a:chOff x="0" y="0"/>
          <a:chExt cx="0" cy="0"/>
        </a:xfrm>
      </p:grpSpPr>
      <p:grpSp>
        <p:nvGrpSpPr>
          <p:cNvPr id="5" name="Group 28"/>
          <p:cNvGrpSpPr>
            <a:grpSpLocks/>
          </p:cNvGrpSpPr>
          <p:nvPr userDrawn="1"/>
        </p:nvGrpSpPr>
        <p:grpSpPr bwMode="auto">
          <a:xfrm>
            <a:off x="1" y="5500688"/>
            <a:ext cx="12223751" cy="996950"/>
            <a:chOff x="608" y="5500319"/>
            <a:chExt cx="9167813" cy="996950"/>
          </a:xfrm>
        </p:grpSpPr>
        <p:grpSp>
          <p:nvGrpSpPr>
            <p:cNvPr id="6" name="Group 22"/>
            <p:cNvGrpSpPr>
              <a:grpSpLocks/>
            </p:cNvGrpSpPr>
            <p:nvPr userDrawn="1"/>
          </p:nvGrpSpPr>
          <p:grpSpPr bwMode="auto">
            <a:xfrm>
              <a:off x="608" y="5500319"/>
              <a:ext cx="9167813" cy="996950"/>
              <a:chOff x="-7938" y="5668963"/>
              <a:chExt cx="9167813" cy="996950"/>
            </a:xfrm>
          </p:grpSpPr>
          <p:sp>
            <p:nvSpPr>
              <p:cNvPr id="21"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solidFill>
                    <a:prstClr val="black"/>
                  </a:solidFill>
                </a:endParaRPr>
              </a:p>
            </p:txBody>
          </p:sp>
          <p:sp>
            <p:nvSpPr>
              <p:cNvPr id="22" name="Freeform 24"/>
              <p:cNvSpPr>
                <a:spLocks/>
              </p:cNvSpPr>
              <p:nvPr userDrawn="1"/>
            </p:nvSpPr>
            <p:spPr bwMode="auto">
              <a:xfrm>
                <a:off x="-7938" y="5732463"/>
                <a:ext cx="7362825"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solidFill>
                    <a:prstClr val="black"/>
                  </a:solidFill>
                </a:endParaRPr>
              </a:p>
            </p:txBody>
          </p:sp>
          <p:sp>
            <p:nvSpPr>
              <p:cNvPr id="23" name="Freeform 25"/>
              <p:cNvSpPr>
                <a:spLocks/>
              </p:cNvSpPr>
              <p:nvPr userDrawn="1"/>
            </p:nvSpPr>
            <p:spPr bwMode="auto">
              <a:xfrm>
                <a:off x="7354887" y="5732463"/>
                <a:ext cx="1804988"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solidFill>
                    <a:prstClr val="black"/>
                  </a:solidFill>
                </a:endParaRPr>
              </a:p>
            </p:txBody>
          </p:sp>
        </p:grpSp>
        <p:pic>
          <p:nvPicPr>
            <p:cNvPr id="7"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8" name="Group 19"/>
            <p:cNvGrpSpPr/>
            <p:nvPr userDrawn="1"/>
          </p:nvGrpSpPr>
          <p:grpSpPr>
            <a:xfrm>
              <a:off x="360000" y="5807505"/>
              <a:ext cx="814388" cy="95250"/>
              <a:chOff x="3495675" y="5969000"/>
              <a:chExt cx="814388" cy="95250"/>
            </a:xfrm>
            <a:solidFill>
              <a:schemeClr val="accent1"/>
            </a:solidFill>
          </p:grpSpPr>
          <p:sp>
            <p:nvSpPr>
              <p:cNvPr id="9"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solidFill>
                    <a:prstClr val="black"/>
                  </a:solidFill>
                </a:endParaRPr>
              </a:p>
            </p:txBody>
          </p:sp>
          <p:sp>
            <p:nvSpPr>
              <p:cNvPr id="10"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solidFill>
                    <a:prstClr val="black"/>
                  </a:solidFill>
                </a:endParaRPr>
              </a:p>
            </p:txBody>
          </p:sp>
          <p:sp>
            <p:nvSpPr>
              <p:cNvPr id="11"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solidFill>
                    <a:prstClr val="black"/>
                  </a:solidFill>
                </a:endParaRPr>
              </a:p>
            </p:txBody>
          </p:sp>
          <p:sp>
            <p:nvSpPr>
              <p:cNvPr id="12"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solidFill>
                    <a:prstClr val="black"/>
                  </a:solidFill>
                </a:endParaRPr>
              </a:p>
            </p:txBody>
          </p:sp>
          <p:sp>
            <p:nvSpPr>
              <p:cNvPr id="13"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solidFill>
                    <a:prstClr val="black"/>
                  </a:solidFill>
                </a:endParaRPr>
              </a:p>
            </p:txBody>
          </p:sp>
          <p:sp>
            <p:nvSpPr>
              <p:cNvPr id="14"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solidFill>
                    <a:prstClr val="black"/>
                  </a:solidFill>
                </a:endParaRPr>
              </a:p>
            </p:txBody>
          </p:sp>
          <p:sp>
            <p:nvSpPr>
              <p:cNvPr id="15"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solidFill>
                    <a:prstClr val="black"/>
                  </a:solidFill>
                </a:endParaRPr>
              </a:p>
            </p:txBody>
          </p:sp>
          <p:sp>
            <p:nvSpPr>
              <p:cNvPr id="16"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solidFill>
                    <a:prstClr val="black"/>
                  </a:solidFill>
                </a:endParaRPr>
              </a:p>
            </p:txBody>
          </p:sp>
          <p:sp>
            <p:nvSpPr>
              <p:cNvPr id="17"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solidFill>
                    <a:prstClr val="black"/>
                  </a:solidFill>
                </a:endParaRPr>
              </a:p>
            </p:txBody>
          </p:sp>
          <p:sp>
            <p:nvSpPr>
              <p:cNvPr id="18"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solidFill>
                    <a:prstClr val="black"/>
                  </a:solidFill>
                </a:endParaRPr>
              </a:p>
            </p:txBody>
          </p:sp>
          <p:sp>
            <p:nvSpPr>
              <p:cNvPr id="19"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solidFill>
                    <a:prstClr val="black"/>
                  </a:solidFill>
                </a:endParaRPr>
              </a:p>
            </p:txBody>
          </p:sp>
          <p:sp>
            <p:nvSpPr>
              <p:cNvPr id="20"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solidFill>
                    <a:prstClr val="black"/>
                  </a:solidFill>
                </a:endParaRPr>
              </a:p>
            </p:txBody>
          </p:sp>
        </p:grpSp>
      </p:grpSp>
      <p:sp>
        <p:nvSpPr>
          <p:cNvPr id="2" name="Title 1"/>
          <p:cNvSpPr>
            <a:spLocks noGrp="1"/>
          </p:cNvSpPr>
          <p:nvPr>
            <p:ph type="ctrTitle"/>
          </p:nvPr>
        </p:nvSpPr>
        <p:spPr>
          <a:xfrm>
            <a:off x="335360" y="908720"/>
            <a:ext cx="11289992" cy="1080000"/>
          </a:xfrm>
        </p:spPr>
        <p:txBody>
          <a:bodyPr anchor="b">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335360" y="1988840"/>
            <a:ext cx="11300947"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1047170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
        <p:nvSpPr>
          <p:cNvPr id="5" name="Content Placeholder 2"/>
          <p:cNvSpPr>
            <a:spLocks noGrp="1"/>
          </p:cNvSpPr>
          <p:nvPr>
            <p:ph idx="1"/>
          </p:nvPr>
        </p:nvSpPr>
        <p:spPr>
          <a:xfrm>
            <a:off x="478372" y="1268415"/>
            <a:ext cx="11281833" cy="4572855"/>
          </a:xfrm>
        </p:spPr>
        <p:txBody>
          <a:bodyPr/>
          <a:lstStyle>
            <a:lvl1pPr>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Footer Placeholder 4"/>
          <p:cNvSpPr>
            <a:spLocks noGrp="1"/>
          </p:cNvSpPr>
          <p:nvPr>
            <p:ph type="ftr" sz="quarter" idx="10"/>
          </p:nvPr>
        </p:nvSpPr>
        <p:spPr>
          <a:xfrm>
            <a:off x="903817" y="6503989"/>
            <a:ext cx="8111067" cy="123825"/>
          </a:xfrm>
        </p:spPr>
        <p:txBody>
          <a:bodyPr/>
          <a:lstStyle>
            <a:lvl1pPr>
              <a:defRPr/>
            </a:lvl1pPr>
          </a:lstStyle>
          <a:p>
            <a:pPr>
              <a:defRPr/>
            </a:pPr>
            <a:r>
              <a:rPr lang="en-AU" smtClean="0"/>
              <a:t>CSIRO Energy |  Patrick Hartley</a:t>
            </a:r>
            <a:endParaRPr lang="en-AU" dirty="0"/>
          </a:p>
        </p:txBody>
      </p:sp>
    </p:spTree>
    <p:extLst>
      <p:ext uri="{BB962C8B-B14F-4D97-AF65-F5344CB8AC3E}">
        <p14:creationId xmlns:p14="http://schemas.microsoft.com/office/powerpoint/2010/main" val="1970717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dark background">
    <p:bg>
      <p:bgPr>
        <a:solidFill>
          <a:srgbClr val="00313C"/>
        </a:solidFill>
        <a:effectLst/>
      </p:bgPr>
    </p:bg>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10583" y="6056314"/>
            <a:ext cx="12215284" cy="801687"/>
            <a:chOff x="-7938" y="6056313"/>
            <a:chExt cx="9161463" cy="801687"/>
          </a:xfrm>
        </p:grpSpPr>
        <p:sp>
          <p:nvSpPr>
            <p:cNvPr id="5"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fontAlgn="auto">
                <a:spcBef>
                  <a:spcPts val="0"/>
                </a:spcBef>
                <a:spcAft>
                  <a:spcPts val="0"/>
                </a:spcAft>
                <a:defRPr/>
              </a:pPr>
              <a:endParaRPr lang="en-AU">
                <a:latin typeface="+mn-lt"/>
                <a:cs typeface="+mn-cs"/>
              </a:endParaRPr>
            </a:p>
          </p:txBody>
        </p:sp>
        <p:grpSp>
          <p:nvGrpSpPr>
            <p:cNvPr id="6" name="Group 1"/>
            <p:cNvGrpSpPr>
              <a:grpSpLocks/>
            </p:cNvGrpSpPr>
            <p:nvPr userDrawn="1"/>
          </p:nvGrpSpPr>
          <p:grpSpPr bwMode="auto">
            <a:xfrm>
              <a:off x="1588" y="6065838"/>
              <a:ext cx="9142412" cy="690562"/>
              <a:chOff x="1495" y="6065893"/>
              <a:chExt cx="9143026" cy="690563"/>
            </a:xfrm>
          </p:grpSpPr>
          <p:sp>
            <p:nvSpPr>
              <p:cNvPr id="8" name="Freeform 8"/>
              <p:cNvSpPr>
                <a:spLocks noEditPoints="1"/>
              </p:cNvSpPr>
              <p:nvPr userDrawn="1"/>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00252D"/>
              </a:solidFill>
              <a:ln>
                <a:noFill/>
              </a:ln>
            </p:spPr>
            <p:txBody>
              <a:bodyPr/>
              <a:lstStyle/>
              <a:p>
                <a:pPr fontAlgn="auto">
                  <a:spcBef>
                    <a:spcPts val="0"/>
                  </a:spcBef>
                  <a:spcAft>
                    <a:spcPts val="0"/>
                  </a:spcAft>
                  <a:defRPr/>
                </a:pPr>
                <a:endParaRPr lang="en-AU">
                  <a:latin typeface="+mn-lt"/>
                  <a:cs typeface="+mn-cs"/>
                </a:endParaRPr>
              </a:p>
            </p:txBody>
          </p:sp>
          <p:sp>
            <p:nvSpPr>
              <p:cNvPr id="9" name="Freeform 9"/>
              <p:cNvSpPr>
                <a:spLocks noEditPoints="1"/>
              </p:cNvSpPr>
              <p:nvPr userDrawn="1"/>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rgbClr val="00252D"/>
              </a:solidFill>
              <a:ln>
                <a:noFill/>
              </a:ln>
              <a:extLst/>
            </p:spPr>
            <p:txBody>
              <a:bodyPr/>
              <a:lstStyle/>
              <a:p>
                <a:pPr fontAlgn="auto">
                  <a:spcBef>
                    <a:spcPts val="0"/>
                  </a:spcBef>
                  <a:spcAft>
                    <a:spcPts val="0"/>
                  </a:spcAft>
                  <a:defRPr/>
                </a:pPr>
                <a:endParaRPr lang="en-AU">
                  <a:latin typeface="+mn-lt"/>
                  <a:cs typeface="+mn-cs"/>
                </a:endParaRPr>
              </a:p>
            </p:txBody>
          </p:sp>
          <p:sp>
            <p:nvSpPr>
              <p:cNvPr id="10" name="Freeform 10"/>
              <p:cNvSpPr>
                <a:spLocks/>
              </p:cNvSpPr>
              <p:nvPr userDrawn="1"/>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rgbClr val="2DCCD3"/>
              </a:solidFill>
              <a:ln>
                <a:noFill/>
              </a:ln>
              <a:extLst/>
            </p:spPr>
            <p:txBody>
              <a:bodyPr/>
              <a:lstStyle/>
              <a:p>
                <a:pPr fontAlgn="auto">
                  <a:spcBef>
                    <a:spcPts val="0"/>
                  </a:spcBef>
                  <a:spcAft>
                    <a:spcPts val="0"/>
                  </a:spcAft>
                  <a:defRPr/>
                </a:pPr>
                <a:endParaRPr lang="en-AU">
                  <a:latin typeface="+mn-lt"/>
                  <a:cs typeface="+mn-cs"/>
                </a:endParaRPr>
              </a:p>
            </p:txBody>
          </p:sp>
          <p:sp>
            <p:nvSpPr>
              <p:cNvPr id="11" name="Freeform 11"/>
              <p:cNvSpPr>
                <a:spLocks/>
              </p:cNvSpPr>
              <p:nvPr userDrawn="1"/>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grpSp>
        <p:pic>
          <p:nvPicPr>
            <p:cNvPr id="7" name="Picture 78"/>
            <p:cNvPicPr>
              <a:picLocks noChangeAspect="1" noChangeArrowheads="1"/>
            </p:cNvPicPr>
            <p:nvPr userDrawn="1"/>
          </p:nvPicPr>
          <p:blipFill>
            <a:blip r:embed="rId2" cstate="print"/>
            <a:srcRect/>
            <a:stretch>
              <a:fillRect/>
            </a:stretch>
          </p:blipFill>
          <p:spPr bwMode="auto">
            <a:xfrm>
              <a:off x="8568444" y="6191250"/>
              <a:ext cx="324036" cy="454025"/>
            </a:xfrm>
            <a:prstGeom prst="rect">
              <a:avLst/>
            </a:prstGeom>
            <a:noFill/>
            <a:ln w="9525">
              <a:noFill/>
              <a:miter lim="800000"/>
              <a:headEnd/>
              <a:tailEnd/>
            </a:ln>
          </p:spPr>
        </p:pic>
      </p:grpSp>
      <p:sp>
        <p:nvSpPr>
          <p:cNvPr id="2" name="Title 1"/>
          <p:cNvSpPr>
            <a:spLocks noGrp="1"/>
          </p:cNvSpPr>
          <p:nvPr>
            <p:ph type="title"/>
          </p:nvPr>
        </p:nvSpPr>
        <p:spPr/>
        <p:txBody>
          <a:bodyPr>
            <a:normAutofit/>
          </a:bodyPr>
          <a:lstStyle>
            <a:lvl1pPr>
              <a:defRPr sz="4800">
                <a:solidFill>
                  <a:schemeClr val="bg1"/>
                </a:solidFill>
              </a:defRPr>
            </a:lvl1pPr>
          </a:lstStyle>
          <a:p>
            <a:r>
              <a:rPr lang="en-US" dirty="0"/>
              <a:t>Click to edit Master title style</a:t>
            </a:r>
            <a:endParaRPr lang="en-AU" dirty="0"/>
          </a:p>
        </p:txBody>
      </p:sp>
      <p:sp>
        <p:nvSpPr>
          <p:cNvPr id="3" name="Content Placeholder 2"/>
          <p:cNvSpPr>
            <a:spLocks noGrp="1"/>
          </p:cNvSpPr>
          <p:nvPr>
            <p:ph idx="1"/>
          </p:nvPr>
        </p:nvSpPr>
        <p:spPr>
          <a:xfrm>
            <a:off x="478368" y="1484314"/>
            <a:ext cx="11281833" cy="4356955"/>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Footer Placeholder 4"/>
          <p:cNvSpPr>
            <a:spLocks noGrp="1"/>
          </p:cNvSpPr>
          <p:nvPr>
            <p:ph type="ftr" sz="quarter" idx="10"/>
          </p:nvPr>
        </p:nvSpPr>
        <p:spPr/>
        <p:txBody>
          <a:bodyPr/>
          <a:lstStyle>
            <a:lvl1pPr>
              <a:defRPr/>
            </a:lvl1pPr>
          </a:lstStyle>
          <a:p>
            <a:pPr>
              <a:defRPr/>
            </a:pPr>
            <a:r>
              <a:rPr lang="en-AU" smtClean="0"/>
              <a:t>CSIRO Energy |  Patrick Hartley</a:t>
            </a:r>
            <a:endParaRPr lang="en-AU" dirty="0"/>
          </a:p>
        </p:txBody>
      </p:sp>
      <p:sp>
        <p:nvSpPr>
          <p:cNvPr id="13" name="Slide Number Placeholder 17"/>
          <p:cNvSpPr>
            <a:spLocks noGrp="1"/>
          </p:cNvSpPr>
          <p:nvPr>
            <p:ph type="sldNum" sz="quarter" idx="11"/>
          </p:nvPr>
        </p:nvSpPr>
        <p:spPr/>
        <p:txBody>
          <a:bodyPr/>
          <a:lstStyle>
            <a:lvl1pPr algn="r">
              <a:defRPr sz="900" smtClean="0">
                <a:solidFill>
                  <a:schemeClr val="bg1"/>
                </a:solidFill>
              </a:defRPr>
            </a:lvl1pPr>
          </a:lstStyle>
          <a:p>
            <a:pPr>
              <a:defRPr/>
            </a:pPr>
            <a:fld id="{285AB918-1967-40CC-928C-95388D8B0368}" type="slidenum">
              <a:rPr lang="en-AU"/>
              <a:pPr>
                <a:defRPr/>
              </a:pPr>
              <a:t>‹#›</a:t>
            </a:fld>
            <a:r>
              <a:rPr lang="en-AU"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4"/>
          <p:cNvSpPr>
            <a:spLocks noGrp="1"/>
          </p:cNvSpPr>
          <p:nvPr>
            <p:ph type="ftr" sz="quarter" idx="10"/>
          </p:nvPr>
        </p:nvSpPr>
        <p:spPr/>
        <p:txBody>
          <a:bodyPr/>
          <a:lstStyle>
            <a:lvl1pPr>
              <a:defRPr/>
            </a:lvl1pPr>
          </a:lstStyle>
          <a:p>
            <a:pPr>
              <a:defRPr/>
            </a:pPr>
            <a:r>
              <a:rPr lang="en-AU" smtClean="0"/>
              <a:t>CSIRO Energy |  Patrick Hartley</a:t>
            </a:r>
            <a:endParaRPr lang="en-AU" dirty="0"/>
          </a:p>
        </p:txBody>
      </p:sp>
      <p:sp>
        <p:nvSpPr>
          <p:cNvPr id="5" name="Slide Number Placeholder 17"/>
          <p:cNvSpPr>
            <a:spLocks noGrp="1"/>
          </p:cNvSpPr>
          <p:nvPr>
            <p:ph type="sldNum" sz="quarter" idx="11"/>
          </p:nvPr>
        </p:nvSpPr>
        <p:spPr/>
        <p:txBody>
          <a:bodyPr/>
          <a:lstStyle>
            <a:lvl1pPr>
              <a:defRPr/>
            </a:lvl1pPr>
          </a:lstStyle>
          <a:p>
            <a:pPr>
              <a:defRPr/>
            </a:pPr>
            <a:fld id="{F268714E-9D6D-4353-9A06-EA3F58C747F2}" type="slidenum">
              <a:rPr lang="en-AU"/>
              <a:pPr>
                <a:defRPr/>
              </a:pPr>
              <a:t>‹#›</a:t>
            </a:fld>
            <a:r>
              <a:rPr lang="en-AU"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7"/>
          <p:cNvSpPr>
            <a:spLocks noGrp="1"/>
          </p:cNvSpPr>
          <p:nvPr>
            <p:ph type="body" sz="quarter" idx="13"/>
          </p:nvPr>
        </p:nvSpPr>
        <p:spPr>
          <a:xfrm>
            <a:off x="480484" y="270000"/>
            <a:ext cx="11280000" cy="853200"/>
          </a:xfrm>
        </p:spPr>
        <p:txBody>
          <a:bodyPr>
            <a:normAutofit/>
          </a:bodyPr>
          <a:lstStyle>
            <a:lvl1pPr marL="0" indent="0">
              <a:lnSpc>
                <a:spcPct val="100000"/>
              </a:lnSpc>
              <a:spcBef>
                <a:spcPts val="0"/>
              </a:spcBef>
              <a:spcAft>
                <a:spcPts val="300"/>
              </a:spcAft>
              <a:buNone/>
              <a:defRPr sz="3200" b="1">
                <a:solidFill>
                  <a:schemeClr val="accent2"/>
                </a:solidFill>
              </a:defRPr>
            </a:lvl1pPr>
            <a:lvl2pPr marL="0" indent="0">
              <a:lnSpc>
                <a:spcPct val="80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text styles</a:t>
            </a:r>
          </a:p>
          <a:p>
            <a:pPr lvl="1"/>
            <a:r>
              <a:rPr lang="en-US" dirty="0"/>
              <a:t>Second level</a:t>
            </a:r>
          </a:p>
        </p:txBody>
      </p:sp>
      <p:sp>
        <p:nvSpPr>
          <p:cNvPr id="4" name="Footer Placeholder 4"/>
          <p:cNvSpPr>
            <a:spLocks noGrp="1"/>
          </p:cNvSpPr>
          <p:nvPr>
            <p:ph type="ftr" sz="quarter" idx="14"/>
          </p:nvPr>
        </p:nvSpPr>
        <p:spPr/>
        <p:txBody>
          <a:bodyPr/>
          <a:lstStyle>
            <a:lvl1pPr>
              <a:defRPr/>
            </a:lvl1pPr>
          </a:lstStyle>
          <a:p>
            <a:pPr>
              <a:defRPr/>
            </a:pPr>
            <a:r>
              <a:rPr lang="en-AU" smtClean="0"/>
              <a:t>CSIRO Energy |  Patrick Hartley</a:t>
            </a:r>
            <a:endParaRPr lang="en-AU" dirty="0"/>
          </a:p>
        </p:txBody>
      </p:sp>
      <p:sp>
        <p:nvSpPr>
          <p:cNvPr id="5" name="Slide Number Placeholder 17"/>
          <p:cNvSpPr>
            <a:spLocks noGrp="1"/>
          </p:cNvSpPr>
          <p:nvPr>
            <p:ph type="sldNum" sz="quarter" idx="15"/>
          </p:nvPr>
        </p:nvSpPr>
        <p:spPr/>
        <p:txBody>
          <a:bodyPr/>
          <a:lstStyle>
            <a:lvl1pPr>
              <a:defRPr/>
            </a:lvl1pPr>
          </a:lstStyle>
          <a:p>
            <a:pPr>
              <a:defRPr/>
            </a:pPr>
            <a:fld id="{4B37284C-3002-4144-8FAD-89625C873D74}" type="slidenum">
              <a:rPr lang="en-AU"/>
              <a:pPr>
                <a:defRPr/>
              </a:pPr>
              <a:t>‹#›</a:t>
            </a:fld>
            <a:r>
              <a:rPr lang="en-AU" dirty="0"/>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78367" y="1268414"/>
            <a:ext cx="53848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6375400" y="1268414"/>
            <a:ext cx="53848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lvl1pPr>
              <a:defRPr/>
            </a:lvl1pPr>
          </a:lstStyle>
          <a:p>
            <a:pPr>
              <a:defRPr/>
            </a:pPr>
            <a:r>
              <a:rPr lang="en-AU" smtClean="0"/>
              <a:t>CSIRO Energy |  Patrick Hartley</a:t>
            </a:r>
            <a:endParaRPr lang="en-AU" dirty="0"/>
          </a:p>
        </p:txBody>
      </p:sp>
      <p:sp>
        <p:nvSpPr>
          <p:cNvPr id="6" name="Slide Number Placeholder 17"/>
          <p:cNvSpPr>
            <a:spLocks noGrp="1"/>
          </p:cNvSpPr>
          <p:nvPr>
            <p:ph type="sldNum" sz="quarter" idx="11"/>
          </p:nvPr>
        </p:nvSpPr>
        <p:spPr/>
        <p:txBody>
          <a:bodyPr/>
          <a:lstStyle>
            <a:lvl1pPr>
              <a:defRPr/>
            </a:lvl1pPr>
          </a:lstStyle>
          <a:p>
            <a:pPr>
              <a:defRPr/>
            </a:pPr>
            <a:fld id="{B747D403-A33F-4FA0-8226-A8D8D3A3FB5E}" type="slidenum">
              <a:rPr lang="en-AU"/>
              <a:pPr>
                <a:defRPr/>
              </a:pPr>
              <a:t>‹#›</a:t>
            </a:fld>
            <a:r>
              <a:rPr lang="en-AU" dirty="0"/>
              <a:t>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4" name="Slide Number Placeholder 17"/>
          <p:cNvSpPr>
            <a:spLocks noGrp="1"/>
          </p:cNvSpPr>
          <p:nvPr>
            <p:ph type="sldNum" sz="quarter" idx="11"/>
          </p:nvPr>
        </p:nvSpPr>
        <p:spPr/>
        <p:txBody>
          <a:bodyPr/>
          <a:lstStyle>
            <a:lvl1pPr>
              <a:defRPr/>
            </a:lvl1pPr>
          </a:lstStyle>
          <a:p>
            <a:pPr>
              <a:defRPr/>
            </a:pPr>
            <a:fld id="{D8331197-469D-4208-AE38-D14F7A3F7C7E}" type="slidenum">
              <a:rPr lang="en-AU"/>
              <a:pPr>
                <a:defRPr/>
              </a:pPr>
              <a:t>‹#›</a:t>
            </a:fld>
            <a:r>
              <a:rPr lang="en-AU" dirty="0"/>
              <a:t>  |</a:t>
            </a:r>
          </a:p>
        </p:txBody>
      </p:sp>
      <p:sp>
        <p:nvSpPr>
          <p:cNvPr id="5" name="Footer Placeholder 4"/>
          <p:cNvSpPr>
            <a:spLocks noGrp="1"/>
          </p:cNvSpPr>
          <p:nvPr>
            <p:ph type="ftr" sz="quarter" idx="10"/>
          </p:nvPr>
        </p:nvSpPr>
        <p:spPr>
          <a:xfrm>
            <a:off x="903817" y="6503989"/>
            <a:ext cx="8111067" cy="123825"/>
          </a:xfrm>
        </p:spPr>
        <p:txBody>
          <a:bodyPr/>
          <a:lstStyle>
            <a:lvl1pPr>
              <a:defRPr/>
            </a:lvl1pPr>
          </a:lstStyle>
          <a:p>
            <a:pPr>
              <a:defRPr/>
            </a:pPr>
            <a:r>
              <a:rPr lang="en-AU" smtClean="0"/>
              <a:t>CSIRO Energy |  Patrick Hartley</a:t>
            </a:r>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dark background">
    <p:bg>
      <p:bgPr>
        <a:solidFill>
          <a:srgbClr val="00313C"/>
        </a:solidFill>
        <a:effectLst/>
      </p:bgPr>
    </p:bg>
    <p:spTree>
      <p:nvGrpSpPr>
        <p:cNvPr id="1" name=""/>
        <p:cNvGrpSpPr/>
        <p:nvPr/>
      </p:nvGrpSpPr>
      <p:grpSpPr>
        <a:xfrm>
          <a:off x="0" y="0"/>
          <a:ext cx="0" cy="0"/>
          <a:chOff x="0" y="0"/>
          <a:chExt cx="0" cy="0"/>
        </a:xfrm>
      </p:grpSpPr>
      <p:grpSp>
        <p:nvGrpSpPr>
          <p:cNvPr id="3" name="Group 4"/>
          <p:cNvGrpSpPr>
            <a:grpSpLocks/>
          </p:cNvGrpSpPr>
          <p:nvPr userDrawn="1"/>
        </p:nvGrpSpPr>
        <p:grpSpPr bwMode="auto">
          <a:xfrm>
            <a:off x="-10583" y="6056314"/>
            <a:ext cx="12215284" cy="801687"/>
            <a:chOff x="-7938" y="6056313"/>
            <a:chExt cx="9161463" cy="801687"/>
          </a:xfrm>
        </p:grpSpPr>
        <p:sp>
          <p:nvSpPr>
            <p:cNvPr id="4"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fontAlgn="auto">
                <a:spcBef>
                  <a:spcPts val="0"/>
                </a:spcBef>
                <a:spcAft>
                  <a:spcPts val="0"/>
                </a:spcAft>
                <a:defRPr/>
              </a:pPr>
              <a:endParaRPr lang="en-AU">
                <a:latin typeface="+mn-lt"/>
                <a:cs typeface="+mn-cs"/>
              </a:endParaRPr>
            </a:p>
          </p:txBody>
        </p:sp>
        <p:grpSp>
          <p:nvGrpSpPr>
            <p:cNvPr id="5" name="Group 1"/>
            <p:cNvGrpSpPr>
              <a:grpSpLocks/>
            </p:cNvGrpSpPr>
            <p:nvPr userDrawn="1"/>
          </p:nvGrpSpPr>
          <p:grpSpPr bwMode="auto">
            <a:xfrm>
              <a:off x="1588" y="6065838"/>
              <a:ext cx="9142412" cy="690562"/>
              <a:chOff x="1495" y="6065893"/>
              <a:chExt cx="9143026" cy="690563"/>
            </a:xfrm>
          </p:grpSpPr>
          <p:sp>
            <p:nvSpPr>
              <p:cNvPr id="7" name="Freeform 8"/>
              <p:cNvSpPr>
                <a:spLocks noEditPoints="1"/>
              </p:cNvSpPr>
              <p:nvPr userDrawn="1"/>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00252D"/>
              </a:solidFill>
              <a:ln>
                <a:noFill/>
              </a:ln>
            </p:spPr>
            <p:txBody>
              <a:bodyPr/>
              <a:lstStyle/>
              <a:p>
                <a:pPr fontAlgn="auto">
                  <a:spcBef>
                    <a:spcPts val="0"/>
                  </a:spcBef>
                  <a:spcAft>
                    <a:spcPts val="0"/>
                  </a:spcAft>
                  <a:defRPr/>
                </a:pPr>
                <a:endParaRPr lang="en-AU">
                  <a:latin typeface="+mn-lt"/>
                  <a:cs typeface="+mn-cs"/>
                </a:endParaRPr>
              </a:p>
            </p:txBody>
          </p:sp>
          <p:sp>
            <p:nvSpPr>
              <p:cNvPr id="8" name="Freeform 9"/>
              <p:cNvSpPr>
                <a:spLocks noEditPoints="1"/>
              </p:cNvSpPr>
              <p:nvPr userDrawn="1"/>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rgbClr val="00252D"/>
              </a:solidFill>
              <a:ln>
                <a:noFill/>
              </a:ln>
              <a:extLst/>
            </p:spPr>
            <p:txBody>
              <a:bodyPr/>
              <a:lstStyle/>
              <a:p>
                <a:pPr fontAlgn="auto">
                  <a:spcBef>
                    <a:spcPts val="0"/>
                  </a:spcBef>
                  <a:spcAft>
                    <a:spcPts val="0"/>
                  </a:spcAft>
                  <a:defRPr/>
                </a:pPr>
                <a:endParaRPr lang="en-AU">
                  <a:latin typeface="+mn-lt"/>
                  <a:cs typeface="+mn-cs"/>
                </a:endParaRPr>
              </a:p>
            </p:txBody>
          </p:sp>
          <p:sp>
            <p:nvSpPr>
              <p:cNvPr id="9" name="Freeform 10"/>
              <p:cNvSpPr>
                <a:spLocks/>
              </p:cNvSpPr>
              <p:nvPr userDrawn="1"/>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rgbClr val="2DCCD3"/>
              </a:solidFill>
              <a:ln>
                <a:noFill/>
              </a:ln>
              <a:extLst/>
            </p:spPr>
            <p:txBody>
              <a:bodyPr/>
              <a:lstStyle/>
              <a:p>
                <a:pPr fontAlgn="auto">
                  <a:spcBef>
                    <a:spcPts val="0"/>
                  </a:spcBef>
                  <a:spcAft>
                    <a:spcPts val="0"/>
                  </a:spcAft>
                  <a:defRPr/>
                </a:pPr>
                <a:endParaRPr lang="en-AU">
                  <a:latin typeface="+mn-lt"/>
                  <a:cs typeface="+mn-cs"/>
                </a:endParaRPr>
              </a:p>
            </p:txBody>
          </p:sp>
          <p:sp>
            <p:nvSpPr>
              <p:cNvPr id="10" name="Freeform 11"/>
              <p:cNvSpPr>
                <a:spLocks/>
              </p:cNvSpPr>
              <p:nvPr userDrawn="1"/>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grpSp>
        <p:pic>
          <p:nvPicPr>
            <p:cNvPr id="6" name="Picture 78"/>
            <p:cNvPicPr>
              <a:picLocks noChangeAspect="1" noChangeArrowheads="1"/>
            </p:cNvPicPr>
            <p:nvPr userDrawn="1"/>
          </p:nvPicPr>
          <p:blipFill>
            <a:blip r:embed="rId2" cstate="print"/>
            <a:srcRect/>
            <a:stretch>
              <a:fillRect/>
            </a:stretch>
          </p:blipFill>
          <p:spPr bwMode="auto">
            <a:xfrm>
              <a:off x="8568443" y="6191250"/>
              <a:ext cx="324036" cy="454025"/>
            </a:xfrm>
            <a:prstGeom prst="rect">
              <a:avLst/>
            </a:prstGeom>
            <a:noFill/>
            <a:ln w="9525">
              <a:noFill/>
              <a:miter lim="800000"/>
              <a:headEnd/>
              <a:tailEnd/>
            </a:ln>
          </p:spPr>
        </p:pic>
      </p:grpSp>
      <p:sp>
        <p:nvSpPr>
          <p:cNvPr id="2" name="Title 1"/>
          <p:cNvSpPr>
            <a:spLocks noGrp="1"/>
          </p:cNvSpPr>
          <p:nvPr>
            <p:ph type="title"/>
          </p:nvPr>
        </p:nvSpPr>
        <p:spPr/>
        <p:txBody>
          <a:bodyPr>
            <a:normAutofit/>
          </a:bodyPr>
          <a:lstStyle>
            <a:lvl1pPr>
              <a:defRPr sz="4800">
                <a:solidFill>
                  <a:schemeClr val="bg1"/>
                </a:solidFill>
              </a:defRPr>
            </a:lvl1pPr>
          </a:lstStyle>
          <a:p>
            <a:r>
              <a:rPr lang="en-US" dirty="0"/>
              <a:t>Click to edit Master title style</a:t>
            </a:r>
            <a:endParaRPr lang="en-AU" dirty="0"/>
          </a:p>
        </p:txBody>
      </p:sp>
      <p:sp>
        <p:nvSpPr>
          <p:cNvPr id="12" name="Slide Number Placeholder 17"/>
          <p:cNvSpPr>
            <a:spLocks noGrp="1"/>
          </p:cNvSpPr>
          <p:nvPr>
            <p:ph type="sldNum" sz="quarter" idx="11"/>
          </p:nvPr>
        </p:nvSpPr>
        <p:spPr/>
        <p:txBody>
          <a:bodyPr/>
          <a:lstStyle>
            <a:lvl1pPr algn="r">
              <a:defRPr sz="900" smtClean="0">
                <a:solidFill>
                  <a:schemeClr val="bg1"/>
                </a:solidFill>
              </a:defRPr>
            </a:lvl1pPr>
          </a:lstStyle>
          <a:p>
            <a:pPr>
              <a:defRPr/>
            </a:pPr>
            <a:fld id="{1834C489-B42A-4108-A759-7B442348C742}" type="slidenum">
              <a:rPr lang="en-AU"/>
              <a:pPr>
                <a:defRPr/>
              </a:pPr>
              <a:t>‹#›</a:t>
            </a:fld>
            <a:r>
              <a:rPr lang="en-AU" dirty="0"/>
              <a:t>  |</a:t>
            </a:r>
          </a:p>
        </p:txBody>
      </p:sp>
      <p:sp>
        <p:nvSpPr>
          <p:cNvPr id="13" name="Footer Placeholder 4"/>
          <p:cNvSpPr>
            <a:spLocks noGrp="1"/>
          </p:cNvSpPr>
          <p:nvPr>
            <p:ph type="ftr" sz="quarter" idx="10"/>
          </p:nvPr>
        </p:nvSpPr>
        <p:spPr>
          <a:xfrm>
            <a:off x="903817" y="6503989"/>
            <a:ext cx="8111067" cy="123825"/>
          </a:xfrm>
        </p:spPr>
        <p:txBody>
          <a:bodyPr/>
          <a:lstStyle>
            <a:lvl1pPr>
              <a:defRPr/>
            </a:lvl1pPr>
          </a:lstStyle>
          <a:p>
            <a:pPr>
              <a:defRPr/>
            </a:pPr>
            <a:r>
              <a:rPr lang="en-AU" smtClean="0"/>
              <a:t>CSIRO Energy |  Patrick Hartley</a:t>
            </a:r>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Title Only dark background + lines">
    <p:bg>
      <p:bgPr>
        <a:solidFill>
          <a:srgbClr val="00313C"/>
        </a:solidFill>
        <a:effectLst/>
      </p:bgPr>
    </p:bg>
    <p:spTree>
      <p:nvGrpSpPr>
        <p:cNvPr id="1" name=""/>
        <p:cNvGrpSpPr/>
        <p:nvPr/>
      </p:nvGrpSpPr>
      <p:grpSpPr>
        <a:xfrm>
          <a:off x="0" y="0"/>
          <a:ext cx="0" cy="0"/>
          <a:chOff x="0" y="0"/>
          <a:chExt cx="0" cy="0"/>
        </a:xfrm>
      </p:grpSpPr>
      <p:grpSp>
        <p:nvGrpSpPr>
          <p:cNvPr id="3" name="Group 4"/>
          <p:cNvGrpSpPr>
            <a:grpSpLocks/>
          </p:cNvGrpSpPr>
          <p:nvPr userDrawn="1"/>
        </p:nvGrpSpPr>
        <p:grpSpPr bwMode="auto">
          <a:xfrm>
            <a:off x="-10583" y="6056314"/>
            <a:ext cx="12215284" cy="801687"/>
            <a:chOff x="-7938" y="6056313"/>
            <a:chExt cx="9161463" cy="801687"/>
          </a:xfrm>
        </p:grpSpPr>
        <p:sp>
          <p:nvSpPr>
            <p:cNvPr id="4"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fontAlgn="auto">
                <a:spcBef>
                  <a:spcPts val="0"/>
                </a:spcBef>
                <a:spcAft>
                  <a:spcPts val="0"/>
                </a:spcAft>
                <a:defRPr/>
              </a:pPr>
              <a:endParaRPr lang="en-AU">
                <a:latin typeface="+mn-lt"/>
                <a:cs typeface="+mn-cs"/>
              </a:endParaRPr>
            </a:p>
          </p:txBody>
        </p:sp>
        <p:grpSp>
          <p:nvGrpSpPr>
            <p:cNvPr id="5" name="Group 1"/>
            <p:cNvGrpSpPr>
              <a:grpSpLocks/>
            </p:cNvGrpSpPr>
            <p:nvPr userDrawn="1"/>
          </p:nvGrpSpPr>
          <p:grpSpPr bwMode="auto">
            <a:xfrm>
              <a:off x="1588" y="6065838"/>
              <a:ext cx="9142412" cy="690562"/>
              <a:chOff x="1495" y="6065893"/>
              <a:chExt cx="9143026" cy="690563"/>
            </a:xfrm>
          </p:grpSpPr>
          <p:sp>
            <p:nvSpPr>
              <p:cNvPr id="7" name="Freeform 8"/>
              <p:cNvSpPr>
                <a:spLocks noEditPoints="1"/>
              </p:cNvSpPr>
              <p:nvPr userDrawn="1"/>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00252D"/>
              </a:solidFill>
              <a:ln>
                <a:noFill/>
              </a:ln>
            </p:spPr>
            <p:txBody>
              <a:bodyPr/>
              <a:lstStyle/>
              <a:p>
                <a:pPr fontAlgn="auto">
                  <a:spcBef>
                    <a:spcPts val="0"/>
                  </a:spcBef>
                  <a:spcAft>
                    <a:spcPts val="0"/>
                  </a:spcAft>
                  <a:defRPr/>
                </a:pPr>
                <a:endParaRPr lang="en-AU">
                  <a:latin typeface="+mn-lt"/>
                  <a:cs typeface="+mn-cs"/>
                </a:endParaRPr>
              </a:p>
            </p:txBody>
          </p:sp>
          <p:sp>
            <p:nvSpPr>
              <p:cNvPr id="8" name="Freeform 9"/>
              <p:cNvSpPr>
                <a:spLocks noEditPoints="1"/>
              </p:cNvSpPr>
              <p:nvPr userDrawn="1"/>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rgbClr val="00252D"/>
              </a:solidFill>
              <a:ln>
                <a:noFill/>
              </a:ln>
              <a:extLst/>
            </p:spPr>
            <p:txBody>
              <a:bodyPr/>
              <a:lstStyle/>
              <a:p>
                <a:pPr fontAlgn="auto">
                  <a:spcBef>
                    <a:spcPts val="0"/>
                  </a:spcBef>
                  <a:spcAft>
                    <a:spcPts val="0"/>
                  </a:spcAft>
                  <a:defRPr/>
                </a:pPr>
                <a:endParaRPr lang="en-AU">
                  <a:latin typeface="+mn-lt"/>
                  <a:cs typeface="+mn-cs"/>
                </a:endParaRPr>
              </a:p>
            </p:txBody>
          </p:sp>
          <p:sp>
            <p:nvSpPr>
              <p:cNvPr id="9" name="Freeform 10"/>
              <p:cNvSpPr>
                <a:spLocks/>
              </p:cNvSpPr>
              <p:nvPr userDrawn="1"/>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rgbClr val="2DCCD3"/>
              </a:solidFill>
              <a:ln>
                <a:noFill/>
              </a:ln>
              <a:extLst/>
            </p:spPr>
            <p:txBody>
              <a:bodyPr/>
              <a:lstStyle/>
              <a:p>
                <a:pPr fontAlgn="auto">
                  <a:spcBef>
                    <a:spcPts val="0"/>
                  </a:spcBef>
                  <a:spcAft>
                    <a:spcPts val="0"/>
                  </a:spcAft>
                  <a:defRPr/>
                </a:pPr>
                <a:endParaRPr lang="en-AU">
                  <a:latin typeface="+mn-lt"/>
                  <a:cs typeface="+mn-cs"/>
                </a:endParaRPr>
              </a:p>
            </p:txBody>
          </p:sp>
          <p:sp>
            <p:nvSpPr>
              <p:cNvPr id="10" name="Freeform 11"/>
              <p:cNvSpPr>
                <a:spLocks/>
              </p:cNvSpPr>
              <p:nvPr userDrawn="1"/>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a:extLst/>
            </p:spPr>
            <p:txBody>
              <a:bodyPr/>
              <a:lstStyle/>
              <a:p>
                <a:pPr fontAlgn="auto">
                  <a:spcBef>
                    <a:spcPts val="0"/>
                  </a:spcBef>
                  <a:spcAft>
                    <a:spcPts val="0"/>
                  </a:spcAft>
                  <a:defRPr/>
                </a:pPr>
                <a:endParaRPr lang="en-AU">
                  <a:latin typeface="+mn-lt"/>
                  <a:cs typeface="+mn-cs"/>
                </a:endParaRPr>
              </a:p>
            </p:txBody>
          </p:sp>
        </p:grpSp>
        <p:pic>
          <p:nvPicPr>
            <p:cNvPr id="6" name="Picture 78"/>
            <p:cNvPicPr>
              <a:picLocks noChangeAspect="1" noChangeArrowheads="1"/>
            </p:cNvPicPr>
            <p:nvPr userDrawn="1"/>
          </p:nvPicPr>
          <p:blipFill>
            <a:blip r:embed="rId2" cstate="print"/>
            <a:srcRect/>
            <a:stretch>
              <a:fillRect/>
            </a:stretch>
          </p:blipFill>
          <p:spPr bwMode="auto">
            <a:xfrm>
              <a:off x="8568443" y="6191250"/>
              <a:ext cx="324037" cy="454025"/>
            </a:xfrm>
            <a:prstGeom prst="rect">
              <a:avLst/>
            </a:prstGeom>
            <a:noFill/>
            <a:ln w="9525">
              <a:noFill/>
              <a:miter lim="800000"/>
              <a:headEnd/>
              <a:tailEnd/>
            </a:ln>
          </p:spPr>
        </p:pic>
      </p:grpSp>
      <p:grpSp>
        <p:nvGrpSpPr>
          <p:cNvPr id="11" name="Group 28"/>
          <p:cNvGrpSpPr>
            <a:grpSpLocks/>
          </p:cNvGrpSpPr>
          <p:nvPr userDrawn="1"/>
        </p:nvGrpSpPr>
        <p:grpSpPr bwMode="auto">
          <a:xfrm>
            <a:off x="2118" y="2771776"/>
            <a:ext cx="12202583" cy="1920875"/>
            <a:chOff x="-960438" y="2265363"/>
            <a:chExt cx="11061701" cy="2322513"/>
          </a:xfrm>
        </p:grpSpPr>
        <p:sp>
          <p:nvSpPr>
            <p:cNvPr id="12" name="Freeform 16"/>
            <p:cNvSpPr>
              <a:spLocks/>
            </p:cNvSpPr>
            <p:nvPr userDrawn="1"/>
          </p:nvSpPr>
          <p:spPr bwMode="auto">
            <a:xfrm>
              <a:off x="-960438" y="2265363"/>
              <a:ext cx="11057863" cy="1414622"/>
            </a:xfrm>
            <a:custGeom>
              <a:avLst/>
              <a:gdLst>
                <a:gd name="T0" fmla="*/ 0 w 2949"/>
                <a:gd name="T1" fmla="*/ 31 h 377"/>
                <a:gd name="T2" fmla="*/ 1258 w 2949"/>
                <a:gd name="T3" fmla="*/ 31 h 377"/>
                <a:gd name="T4" fmla="*/ 1762 w 2949"/>
                <a:gd name="T5" fmla="*/ 31 h 377"/>
                <a:gd name="T6" fmla="*/ 2153 w 2949"/>
                <a:gd name="T7" fmla="*/ 53 h 377"/>
                <a:gd name="T8" fmla="*/ 2609 w 2949"/>
                <a:gd name="T9" fmla="*/ 243 h 377"/>
                <a:gd name="T10" fmla="*/ 2945 w 2949"/>
                <a:gd name="T11" fmla="*/ 376 h 377"/>
                <a:gd name="T12" fmla="*/ 2949 w 2949"/>
                <a:gd name="T13" fmla="*/ 377 h 377"/>
                <a:gd name="T14" fmla="*/ 2949 w 2949"/>
                <a:gd name="T15" fmla="*/ 347 h 377"/>
                <a:gd name="T16" fmla="*/ 2945 w 2949"/>
                <a:gd name="T17" fmla="*/ 346 h 377"/>
                <a:gd name="T18" fmla="*/ 2630 w 2949"/>
                <a:gd name="T19" fmla="*/ 221 h 377"/>
                <a:gd name="T20" fmla="*/ 2192 w 2949"/>
                <a:gd name="T21" fmla="*/ 31 h 377"/>
                <a:gd name="T22" fmla="*/ 1774 w 2949"/>
                <a:gd name="T23" fmla="*/ 1 h 377"/>
                <a:gd name="T24" fmla="*/ 1284 w 2949"/>
                <a:gd name="T25" fmla="*/ 1 h 377"/>
                <a:gd name="T26" fmla="*/ 0 w 2949"/>
                <a:gd name="T27" fmla="*/ 1 h 377"/>
                <a:gd name="T28" fmla="*/ 0 w 2949"/>
                <a:gd name="T29" fmla="*/ 3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49" h="377">
                  <a:moveTo>
                    <a:pt x="0" y="31"/>
                  </a:moveTo>
                  <a:cubicBezTo>
                    <a:pt x="1258" y="31"/>
                    <a:pt x="1258" y="31"/>
                    <a:pt x="1258" y="31"/>
                  </a:cubicBezTo>
                  <a:cubicBezTo>
                    <a:pt x="1762" y="31"/>
                    <a:pt x="1762" y="31"/>
                    <a:pt x="1762" y="31"/>
                  </a:cubicBezTo>
                  <a:cubicBezTo>
                    <a:pt x="1893" y="31"/>
                    <a:pt x="2023" y="29"/>
                    <a:pt x="2153" y="53"/>
                  </a:cubicBezTo>
                  <a:cubicBezTo>
                    <a:pt x="2320" y="84"/>
                    <a:pt x="2465" y="157"/>
                    <a:pt x="2609" y="243"/>
                  </a:cubicBezTo>
                  <a:cubicBezTo>
                    <a:pt x="2716" y="306"/>
                    <a:pt x="2826" y="352"/>
                    <a:pt x="2945" y="376"/>
                  </a:cubicBezTo>
                  <a:cubicBezTo>
                    <a:pt x="2946" y="376"/>
                    <a:pt x="2949" y="377"/>
                    <a:pt x="2949" y="377"/>
                  </a:cubicBezTo>
                  <a:cubicBezTo>
                    <a:pt x="2949" y="347"/>
                    <a:pt x="2949" y="347"/>
                    <a:pt x="2949" y="347"/>
                  </a:cubicBezTo>
                  <a:cubicBezTo>
                    <a:pt x="2949" y="347"/>
                    <a:pt x="2947" y="346"/>
                    <a:pt x="2945" y="346"/>
                  </a:cubicBezTo>
                  <a:cubicBezTo>
                    <a:pt x="2834" y="324"/>
                    <a:pt x="2731" y="280"/>
                    <a:pt x="2630" y="221"/>
                  </a:cubicBezTo>
                  <a:cubicBezTo>
                    <a:pt x="2489" y="139"/>
                    <a:pt x="2352" y="68"/>
                    <a:pt x="2192" y="31"/>
                  </a:cubicBezTo>
                  <a:cubicBezTo>
                    <a:pt x="2054" y="0"/>
                    <a:pt x="1914" y="1"/>
                    <a:pt x="1774" y="1"/>
                  </a:cubicBezTo>
                  <a:cubicBezTo>
                    <a:pt x="1284" y="1"/>
                    <a:pt x="1284" y="1"/>
                    <a:pt x="1284" y="1"/>
                  </a:cubicBezTo>
                  <a:cubicBezTo>
                    <a:pt x="0" y="1"/>
                    <a:pt x="0" y="1"/>
                    <a:pt x="0" y="1"/>
                  </a:cubicBezTo>
                  <a:lnTo>
                    <a:pt x="0" y="31"/>
                  </a:lnTo>
                  <a:close/>
                </a:path>
              </a:pathLst>
            </a:custGeom>
            <a:solidFill>
              <a:srgbClr val="007377"/>
            </a:solidFill>
            <a:ln>
              <a:noFill/>
            </a:ln>
            <a:extLst/>
          </p:spPr>
          <p:txBody>
            <a:bodyPr/>
            <a:lstStyle/>
            <a:p>
              <a:pPr fontAlgn="auto">
                <a:spcBef>
                  <a:spcPts val="0"/>
                </a:spcBef>
                <a:spcAft>
                  <a:spcPts val="0"/>
                </a:spcAft>
                <a:defRPr/>
              </a:pPr>
              <a:endParaRPr lang="en-AU">
                <a:latin typeface="+mn-lt"/>
                <a:cs typeface="+mn-cs"/>
              </a:endParaRPr>
            </a:p>
          </p:txBody>
        </p:sp>
        <p:sp>
          <p:nvSpPr>
            <p:cNvPr id="13" name="Freeform 17"/>
            <p:cNvSpPr>
              <a:spLocks/>
            </p:cNvSpPr>
            <p:nvPr userDrawn="1"/>
          </p:nvSpPr>
          <p:spPr bwMode="auto">
            <a:xfrm>
              <a:off x="-960438" y="2311429"/>
              <a:ext cx="11061701" cy="756256"/>
            </a:xfrm>
            <a:custGeom>
              <a:avLst/>
              <a:gdLst>
                <a:gd name="T0" fmla="*/ 0 w 2950"/>
                <a:gd name="T1" fmla="*/ 201 h 202"/>
                <a:gd name="T2" fmla="*/ 1223 w 2950"/>
                <a:gd name="T3" fmla="*/ 201 h 202"/>
                <a:gd name="T4" fmla="*/ 2124 w 2950"/>
                <a:gd name="T5" fmla="*/ 201 h 202"/>
                <a:gd name="T6" fmla="*/ 2372 w 2950"/>
                <a:gd name="T7" fmla="*/ 198 h 202"/>
                <a:gd name="T8" fmla="*/ 2505 w 2950"/>
                <a:gd name="T9" fmla="*/ 182 h 202"/>
                <a:gd name="T10" fmla="*/ 2604 w 2950"/>
                <a:gd name="T11" fmla="*/ 140 h 202"/>
                <a:gd name="T12" fmla="*/ 2943 w 2950"/>
                <a:gd name="T13" fmla="*/ 34 h 202"/>
                <a:gd name="T14" fmla="*/ 2950 w 2950"/>
                <a:gd name="T15" fmla="*/ 33 h 202"/>
                <a:gd name="T16" fmla="*/ 2950 w 2950"/>
                <a:gd name="T17" fmla="*/ 0 h 202"/>
                <a:gd name="T18" fmla="*/ 2751 w 2950"/>
                <a:gd name="T19" fmla="*/ 41 h 202"/>
                <a:gd name="T20" fmla="*/ 2601 w 2950"/>
                <a:gd name="T21" fmla="*/ 102 h 202"/>
                <a:gd name="T22" fmla="*/ 2497 w 2950"/>
                <a:gd name="T23" fmla="*/ 149 h 202"/>
                <a:gd name="T24" fmla="*/ 2364 w 2950"/>
                <a:gd name="T25" fmla="*/ 166 h 202"/>
                <a:gd name="T26" fmla="*/ 2135 w 2950"/>
                <a:gd name="T27" fmla="*/ 170 h 202"/>
                <a:gd name="T28" fmla="*/ 2071 w 2950"/>
                <a:gd name="T29" fmla="*/ 170 h 202"/>
                <a:gd name="T30" fmla="*/ 1676 w 2950"/>
                <a:gd name="T31" fmla="*/ 170 h 202"/>
                <a:gd name="T32" fmla="*/ 323 w 2950"/>
                <a:gd name="T33" fmla="*/ 170 h 202"/>
                <a:gd name="T34" fmla="*/ 0 w 2950"/>
                <a:gd name="T35" fmla="*/ 170 h 202"/>
                <a:gd name="T36" fmla="*/ 0 w 2950"/>
                <a:gd name="T37" fmla="*/ 20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0" h="202">
                  <a:moveTo>
                    <a:pt x="0" y="201"/>
                  </a:moveTo>
                  <a:cubicBezTo>
                    <a:pt x="1223" y="201"/>
                    <a:pt x="1223" y="201"/>
                    <a:pt x="1223" y="201"/>
                  </a:cubicBezTo>
                  <a:cubicBezTo>
                    <a:pt x="2124" y="201"/>
                    <a:pt x="2124" y="201"/>
                    <a:pt x="2124" y="201"/>
                  </a:cubicBezTo>
                  <a:cubicBezTo>
                    <a:pt x="2206" y="201"/>
                    <a:pt x="2289" y="202"/>
                    <a:pt x="2372" y="198"/>
                  </a:cubicBezTo>
                  <a:cubicBezTo>
                    <a:pt x="2416" y="196"/>
                    <a:pt x="2462" y="193"/>
                    <a:pt x="2505" y="182"/>
                  </a:cubicBezTo>
                  <a:cubicBezTo>
                    <a:pt x="2540" y="173"/>
                    <a:pt x="2572" y="155"/>
                    <a:pt x="2604" y="140"/>
                  </a:cubicBezTo>
                  <a:cubicBezTo>
                    <a:pt x="2713" y="87"/>
                    <a:pt x="2824" y="51"/>
                    <a:pt x="2943" y="34"/>
                  </a:cubicBezTo>
                  <a:cubicBezTo>
                    <a:pt x="2945" y="34"/>
                    <a:pt x="2950" y="33"/>
                    <a:pt x="2950" y="33"/>
                  </a:cubicBezTo>
                  <a:cubicBezTo>
                    <a:pt x="2950" y="0"/>
                    <a:pt x="2950" y="0"/>
                    <a:pt x="2950" y="0"/>
                  </a:cubicBezTo>
                  <a:cubicBezTo>
                    <a:pt x="2950" y="0"/>
                    <a:pt x="2816" y="21"/>
                    <a:pt x="2751" y="41"/>
                  </a:cubicBezTo>
                  <a:cubicBezTo>
                    <a:pt x="2699" y="57"/>
                    <a:pt x="2650" y="78"/>
                    <a:pt x="2601" y="102"/>
                  </a:cubicBezTo>
                  <a:cubicBezTo>
                    <a:pt x="2567" y="118"/>
                    <a:pt x="2533" y="137"/>
                    <a:pt x="2497" y="149"/>
                  </a:cubicBezTo>
                  <a:cubicBezTo>
                    <a:pt x="2455" y="162"/>
                    <a:pt x="2408" y="164"/>
                    <a:pt x="2364" y="166"/>
                  </a:cubicBezTo>
                  <a:cubicBezTo>
                    <a:pt x="2288" y="170"/>
                    <a:pt x="2211" y="170"/>
                    <a:pt x="2135" y="170"/>
                  </a:cubicBezTo>
                  <a:cubicBezTo>
                    <a:pt x="2071" y="170"/>
                    <a:pt x="2071" y="170"/>
                    <a:pt x="2071" y="170"/>
                  </a:cubicBezTo>
                  <a:cubicBezTo>
                    <a:pt x="1676" y="170"/>
                    <a:pt x="1676" y="170"/>
                    <a:pt x="1676" y="170"/>
                  </a:cubicBezTo>
                  <a:cubicBezTo>
                    <a:pt x="323" y="170"/>
                    <a:pt x="323" y="170"/>
                    <a:pt x="323" y="170"/>
                  </a:cubicBezTo>
                  <a:cubicBezTo>
                    <a:pt x="0" y="170"/>
                    <a:pt x="0" y="170"/>
                    <a:pt x="0" y="170"/>
                  </a:cubicBezTo>
                  <a:lnTo>
                    <a:pt x="0" y="201"/>
                  </a:lnTo>
                  <a:close/>
                </a:path>
              </a:pathLst>
            </a:custGeom>
            <a:solidFill>
              <a:srgbClr val="71CC98"/>
            </a:solidFill>
            <a:ln>
              <a:noFill/>
            </a:ln>
            <a:extLst/>
          </p:spPr>
          <p:txBody>
            <a:bodyPr/>
            <a:lstStyle/>
            <a:p>
              <a:pPr fontAlgn="auto">
                <a:spcBef>
                  <a:spcPts val="0"/>
                </a:spcBef>
                <a:spcAft>
                  <a:spcPts val="0"/>
                </a:spcAft>
                <a:defRPr/>
              </a:pPr>
              <a:endParaRPr lang="en-AU">
                <a:latin typeface="+mn-lt"/>
                <a:cs typeface="+mn-cs"/>
              </a:endParaRPr>
            </a:p>
          </p:txBody>
        </p:sp>
        <p:sp>
          <p:nvSpPr>
            <p:cNvPr id="14" name="Freeform 18"/>
            <p:cNvSpPr>
              <a:spLocks/>
            </p:cNvSpPr>
            <p:nvPr userDrawn="1"/>
          </p:nvSpPr>
          <p:spPr bwMode="auto">
            <a:xfrm>
              <a:off x="-960438" y="2768254"/>
              <a:ext cx="11061701" cy="1318651"/>
            </a:xfrm>
            <a:custGeom>
              <a:avLst/>
              <a:gdLst>
                <a:gd name="T0" fmla="*/ 0 w 2950"/>
                <a:gd name="T1" fmla="*/ 0 h 352"/>
                <a:gd name="T2" fmla="*/ 1274 w 2950"/>
                <a:gd name="T3" fmla="*/ 0 h 352"/>
                <a:gd name="T4" fmla="*/ 1764 w 2950"/>
                <a:gd name="T5" fmla="*/ 0 h 352"/>
                <a:gd name="T6" fmla="*/ 2160 w 2950"/>
                <a:gd name="T7" fmla="*/ 24 h 352"/>
                <a:gd name="T8" fmla="*/ 2599 w 2950"/>
                <a:gd name="T9" fmla="*/ 198 h 352"/>
                <a:gd name="T10" fmla="*/ 2787 w 2950"/>
                <a:gd name="T11" fmla="*/ 299 h 352"/>
                <a:gd name="T12" fmla="*/ 2945 w 2950"/>
                <a:gd name="T13" fmla="*/ 347 h 352"/>
                <a:gd name="T14" fmla="*/ 2949 w 2950"/>
                <a:gd name="T15" fmla="*/ 347 h 352"/>
                <a:gd name="T16" fmla="*/ 2950 w 2950"/>
                <a:gd name="T17" fmla="*/ 352 h 352"/>
                <a:gd name="T18" fmla="*/ 2946 w 2950"/>
                <a:gd name="T19" fmla="*/ 351 h 352"/>
                <a:gd name="T20" fmla="*/ 2640 w 2950"/>
                <a:gd name="T21" fmla="*/ 239 h 352"/>
                <a:gd name="T22" fmla="*/ 2459 w 2950"/>
                <a:gd name="T23" fmla="*/ 135 h 352"/>
                <a:gd name="T24" fmla="*/ 2199 w 2950"/>
                <a:gd name="T25" fmla="*/ 38 h 352"/>
                <a:gd name="T26" fmla="*/ 1772 w 2950"/>
                <a:gd name="T27" fmla="*/ 6 h 352"/>
                <a:gd name="T28" fmla="*/ 1268 w 2950"/>
                <a:gd name="T29" fmla="*/ 6 h 352"/>
                <a:gd name="T30" fmla="*/ 0 w 2950"/>
                <a:gd name="T31" fmla="*/ 6 h 352"/>
                <a:gd name="T32" fmla="*/ 0 w 2950"/>
                <a:gd name="T33"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50" h="352">
                  <a:moveTo>
                    <a:pt x="0" y="0"/>
                  </a:moveTo>
                  <a:cubicBezTo>
                    <a:pt x="1274" y="0"/>
                    <a:pt x="1274" y="0"/>
                    <a:pt x="1274" y="0"/>
                  </a:cubicBezTo>
                  <a:cubicBezTo>
                    <a:pt x="1764" y="0"/>
                    <a:pt x="1764" y="0"/>
                    <a:pt x="1764" y="0"/>
                  </a:cubicBezTo>
                  <a:cubicBezTo>
                    <a:pt x="1897" y="0"/>
                    <a:pt x="2028" y="0"/>
                    <a:pt x="2160" y="24"/>
                  </a:cubicBezTo>
                  <a:cubicBezTo>
                    <a:pt x="2318" y="54"/>
                    <a:pt x="2461" y="116"/>
                    <a:pt x="2599" y="198"/>
                  </a:cubicBezTo>
                  <a:cubicBezTo>
                    <a:pt x="2660" y="235"/>
                    <a:pt x="2721" y="271"/>
                    <a:pt x="2787" y="299"/>
                  </a:cubicBezTo>
                  <a:cubicBezTo>
                    <a:pt x="2838" y="320"/>
                    <a:pt x="2891" y="336"/>
                    <a:pt x="2945" y="347"/>
                  </a:cubicBezTo>
                  <a:cubicBezTo>
                    <a:pt x="2947" y="347"/>
                    <a:pt x="2949" y="347"/>
                    <a:pt x="2949" y="347"/>
                  </a:cubicBezTo>
                  <a:cubicBezTo>
                    <a:pt x="2950" y="352"/>
                    <a:pt x="2950" y="352"/>
                    <a:pt x="2950" y="352"/>
                  </a:cubicBezTo>
                  <a:cubicBezTo>
                    <a:pt x="2950" y="352"/>
                    <a:pt x="2947" y="351"/>
                    <a:pt x="2946" y="351"/>
                  </a:cubicBezTo>
                  <a:cubicBezTo>
                    <a:pt x="2839" y="331"/>
                    <a:pt x="2737" y="294"/>
                    <a:pt x="2640" y="239"/>
                  </a:cubicBezTo>
                  <a:cubicBezTo>
                    <a:pt x="2580" y="205"/>
                    <a:pt x="2521" y="167"/>
                    <a:pt x="2459" y="135"/>
                  </a:cubicBezTo>
                  <a:cubicBezTo>
                    <a:pt x="2377" y="93"/>
                    <a:pt x="2290" y="59"/>
                    <a:pt x="2199" y="38"/>
                  </a:cubicBezTo>
                  <a:cubicBezTo>
                    <a:pt x="2058" y="4"/>
                    <a:pt x="1916" y="6"/>
                    <a:pt x="1772" y="6"/>
                  </a:cubicBezTo>
                  <a:cubicBezTo>
                    <a:pt x="1268" y="6"/>
                    <a:pt x="1268" y="6"/>
                    <a:pt x="1268" y="6"/>
                  </a:cubicBezTo>
                  <a:cubicBezTo>
                    <a:pt x="0" y="6"/>
                    <a:pt x="0" y="6"/>
                    <a:pt x="0" y="6"/>
                  </a:cubicBezTo>
                  <a:lnTo>
                    <a:pt x="0" y="0"/>
                  </a:lnTo>
                  <a:close/>
                </a:path>
              </a:pathLst>
            </a:custGeom>
            <a:solidFill>
              <a:srgbClr val="FFB81C"/>
            </a:solidFill>
            <a:ln>
              <a:noFill/>
            </a:ln>
            <a:extLst/>
          </p:spPr>
          <p:txBody>
            <a:bodyPr/>
            <a:lstStyle/>
            <a:p>
              <a:pPr fontAlgn="auto">
                <a:spcBef>
                  <a:spcPts val="0"/>
                </a:spcBef>
                <a:spcAft>
                  <a:spcPts val="0"/>
                </a:spcAft>
                <a:defRPr/>
              </a:pPr>
              <a:endParaRPr lang="en-AU">
                <a:latin typeface="+mn-lt"/>
                <a:cs typeface="+mn-cs"/>
              </a:endParaRPr>
            </a:p>
          </p:txBody>
        </p:sp>
        <p:sp>
          <p:nvSpPr>
            <p:cNvPr id="15" name="Freeform 19"/>
            <p:cNvSpPr>
              <a:spLocks/>
            </p:cNvSpPr>
            <p:nvPr userDrawn="1"/>
          </p:nvSpPr>
          <p:spPr bwMode="auto">
            <a:xfrm>
              <a:off x="-960438" y="2787449"/>
              <a:ext cx="11061701" cy="708271"/>
            </a:xfrm>
            <a:custGeom>
              <a:avLst/>
              <a:gdLst>
                <a:gd name="T0" fmla="*/ 0 w 2950"/>
                <a:gd name="T1" fmla="*/ 189 h 189"/>
                <a:gd name="T2" fmla="*/ 1233 w 2950"/>
                <a:gd name="T3" fmla="*/ 189 h 189"/>
                <a:gd name="T4" fmla="*/ 2133 w 2950"/>
                <a:gd name="T5" fmla="*/ 189 h 189"/>
                <a:gd name="T6" fmla="*/ 2382 w 2950"/>
                <a:gd name="T7" fmla="*/ 185 h 189"/>
                <a:gd name="T8" fmla="*/ 2513 w 2950"/>
                <a:gd name="T9" fmla="*/ 169 h 189"/>
                <a:gd name="T10" fmla="*/ 2613 w 2950"/>
                <a:gd name="T11" fmla="*/ 126 h 189"/>
                <a:gd name="T12" fmla="*/ 2942 w 2950"/>
                <a:gd name="T13" fmla="*/ 23 h 189"/>
                <a:gd name="T14" fmla="*/ 2949 w 2950"/>
                <a:gd name="T15" fmla="*/ 21 h 189"/>
                <a:gd name="T16" fmla="*/ 2950 w 2950"/>
                <a:gd name="T17" fmla="*/ 0 h 189"/>
                <a:gd name="T18" fmla="*/ 2943 w 2950"/>
                <a:gd name="T19" fmla="*/ 1 h 189"/>
                <a:gd name="T20" fmla="*/ 2743 w 2950"/>
                <a:gd name="T21" fmla="*/ 42 h 189"/>
                <a:gd name="T22" fmla="*/ 2489 w 2950"/>
                <a:gd name="T23" fmla="*/ 149 h 189"/>
                <a:gd name="T24" fmla="*/ 2355 w 2950"/>
                <a:gd name="T25" fmla="*/ 167 h 189"/>
                <a:gd name="T26" fmla="*/ 2125 w 2950"/>
                <a:gd name="T27" fmla="*/ 171 h 189"/>
                <a:gd name="T28" fmla="*/ 2062 w 2950"/>
                <a:gd name="T29" fmla="*/ 171 h 189"/>
                <a:gd name="T30" fmla="*/ 1666 w 2950"/>
                <a:gd name="T31" fmla="*/ 171 h 189"/>
                <a:gd name="T32" fmla="*/ 313 w 2950"/>
                <a:gd name="T33" fmla="*/ 171 h 189"/>
                <a:gd name="T34" fmla="*/ 0 w 2950"/>
                <a:gd name="T35" fmla="*/ 171 h 189"/>
                <a:gd name="T36" fmla="*/ 0 w 2950"/>
                <a:gd name="T37"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0" h="189">
                  <a:moveTo>
                    <a:pt x="0" y="189"/>
                  </a:moveTo>
                  <a:cubicBezTo>
                    <a:pt x="1233" y="189"/>
                    <a:pt x="1233" y="189"/>
                    <a:pt x="1233" y="189"/>
                  </a:cubicBezTo>
                  <a:cubicBezTo>
                    <a:pt x="2133" y="189"/>
                    <a:pt x="2133" y="189"/>
                    <a:pt x="2133" y="189"/>
                  </a:cubicBezTo>
                  <a:cubicBezTo>
                    <a:pt x="2216" y="189"/>
                    <a:pt x="2299" y="189"/>
                    <a:pt x="2382" y="185"/>
                  </a:cubicBezTo>
                  <a:cubicBezTo>
                    <a:pt x="2426" y="183"/>
                    <a:pt x="2470" y="181"/>
                    <a:pt x="2513" y="169"/>
                  </a:cubicBezTo>
                  <a:cubicBezTo>
                    <a:pt x="2548" y="160"/>
                    <a:pt x="2581" y="142"/>
                    <a:pt x="2613" y="126"/>
                  </a:cubicBezTo>
                  <a:cubicBezTo>
                    <a:pt x="2718" y="75"/>
                    <a:pt x="2827" y="40"/>
                    <a:pt x="2942" y="23"/>
                  </a:cubicBezTo>
                  <a:cubicBezTo>
                    <a:pt x="2944" y="22"/>
                    <a:pt x="2949" y="21"/>
                    <a:pt x="2949" y="21"/>
                  </a:cubicBezTo>
                  <a:cubicBezTo>
                    <a:pt x="2950" y="0"/>
                    <a:pt x="2950" y="0"/>
                    <a:pt x="2950" y="0"/>
                  </a:cubicBezTo>
                  <a:cubicBezTo>
                    <a:pt x="2950" y="0"/>
                    <a:pt x="2947" y="0"/>
                    <a:pt x="2943" y="1"/>
                  </a:cubicBezTo>
                  <a:cubicBezTo>
                    <a:pt x="2913" y="6"/>
                    <a:pt x="2802" y="24"/>
                    <a:pt x="2743" y="42"/>
                  </a:cubicBezTo>
                  <a:cubicBezTo>
                    <a:pt x="2655" y="70"/>
                    <a:pt x="2576" y="122"/>
                    <a:pt x="2489" y="149"/>
                  </a:cubicBezTo>
                  <a:cubicBezTo>
                    <a:pt x="2446" y="163"/>
                    <a:pt x="2399" y="165"/>
                    <a:pt x="2355" y="167"/>
                  </a:cubicBezTo>
                  <a:cubicBezTo>
                    <a:pt x="2278" y="171"/>
                    <a:pt x="2202" y="171"/>
                    <a:pt x="2125" y="171"/>
                  </a:cubicBezTo>
                  <a:cubicBezTo>
                    <a:pt x="2062" y="171"/>
                    <a:pt x="2062" y="171"/>
                    <a:pt x="2062" y="171"/>
                  </a:cubicBezTo>
                  <a:cubicBezTo>
                    <a:pt x="1666" y="171"/>
                    <a:pt x="1666" y="171"/>
                    <a:pt x="1666" y="171"/>
                  </a:cubicBezTo>
                  <a:cubicBezTo>
                    <a:pt x="313" y="171"/>
                    <a:pt x="313" y="171"/>
                    <a:pt x="313" y="171"/>
                  </a:cubicBezTo>
                  <a:cubicBezTo>
                    <a:pt x="0" y="171"/>
                    <a:pt x="0" y="171"/>
                    <a:pt x="0" y="171"/>
                  </a:cubicBezTo>
                  <a:lnTo>
                    <a:pt x="0" y="189"/>
                  </a:lnTo>
                  <a:close/>
                </a:path>
              </a:pathLst>
            </a:custGeom>
            <a:solidFill>
              <a:srgbClr val="2DCBD3"/>
            </a:solidFill>
            <a:ln>
              <a:noFill/>
            </a:ln>
            <a:extLst/>
          </p:spPr>
          <p:txBody>
            <a:bodyPr/>
            <a:lstStyle/>
            <a:p>
              <a:pPr fontAlgn="auto">
                <a:spcBef>
                  <a:spcPts val="0"/>
                </a:spcBef>
                <a:spcAft>
                  <a:spcPts val="0"/>
                </a:spcAft>
                <a:defRPr/>
              </a:pPr>
              <a:endParaRPr lang="en-AU">
                <a:latin typeface="+mn-lt"/>
                <a:cs typeface="+mn-cs"/>
              </a:endParaRPr>
            </a:p>
          </p:txBody>
        </p:sp>
        <p:sp>
          <p:nvSpPr>
            <p:cNvPr id="16" name="Freeform 20"/>
            <p:cNvSpPr>
              <a:spLocks/>
            </p:cNvSpPr>
            <p:nvPr userDrawn="1"/>
          </p:nvSpPr>
          <p:spPr bwMode="auto">
            <a:xfrm>
              <a:off x="-960438" y="3173255"/>
              <a:ext cx="11061701" cy="1414621"/>
            </a:xfrm>
            <a:custGeom>
              <a:avLst/>
              <a:gdLst>
                <a:gd name="T0" fmla="*/ 0 w 2950"/>
                <a:gd name="T1" fmla="*/ 30 h 377"/>
                <a:gd name="T2" fmla="*/ 1256 w 2950"/>
                <a:gd name="T3" fmla="*/ 30 h 377"/>
                <a:gd name="T4" fmla="*/ 1760 w 2950"/>
                <a:gd name="T5" fmla="*/ 30 h 377"/>
                <a:gd name="T6" fmla="*/ 2151 w 2950"/>
                <a:gd name="T7" fmla="*/ 53 h 377"/>
                <a:gd name="T8" fmla="*/ 2610 w 2950"/>
                <a:gd name="T9" fmla="*/ 245 h 377"/>
                <a:gd name="T10" fmla="*/ 2936 w 2950"/>
                <a:gd name="T11" fmla="*/ 374 h 377"/>
                <a:gd name="T12" fmla="*/ 2949 w 2950"/>
                <a:gd name="T13" fmla="*/ 377 h 377"/>
                <a:gd name="T14" fmla="*/ 2950 w 2950"/>
                <a:gd name="T15" fmla="*/ 347 h 377"/>
                <a:gd name="T16" fmla="*/ 2937 w 2950"/>
                <a:gd name="T17" fmla="*/ 345 h 377"/>
                <a:gd name="T18" fmla="*/ 2628 w 2950"/>
                <a:gd name="T19" fmla="*/ 219 h 377"/>
                <a:gd name="T20" fmla="*/ 2194 w 2950"/>
                <a:gd name="T21" fmla="*/ 32 h 377"/>
                <a:gd name="T22" fmla="*/ 1776 w 2950"/>
                <a:gd name="T23" fmla="*/ 2 h 377"/>
                <a:gd name="T24" fmla="*/ 1286 w 2950"/>
                <a:gd name="T25" fmla="*/ 2 h 377"/>
                <a:gd name="T26" fmla="*/ 0 w 2950"/>
                <a:gd name="T27" fmla="*/ 2 h 377"/>
                <a:gd name="T28" fmla="*/ 0 w 2950"/>
                <a:gd name="T29" fmla="*/ 3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50" h="377">
                  <a:moveTo>
                    <a:pt x="0" y="30"/>
                  </a:moveTo>
                  <a:cubicBezTo>
                    <a:pt x="1256" y="30"/>
                    <a:pt x="1256" y="30"/>
                    <a:pt x="1256" y="30"/>
                  </a:cubicBezTo>
                  <a:cubicBezTo>
                    <a:pt x="1760" y="30"/>
                    <a:pt x="1760" y="30"/>
                    <a:pt x="1760" y="30"/>
                  </a:cubicBezTo>
                  <a:cubicBezTo>
                    <a:pt x="1892" y="30"/>
                    <a:pt x="2021" y="29"/>
                    <a:pt x="2151" y="53"/>
                  </a:cubicBezTo>
                  <a:cubicBezTo>
                    <a:pt x="2320" y="84"/>
                    <a:pt x="2464" y="159"/>
                    <a:pt x="2610" y="245"/>
                  </a:cubicBezTo>
                  <a:cubicBezTo>
                    <a:pt x="2714" y="306"/>
                    <a:pt x="2821" y="351"/>
                    <a:pt x="2936" y="374"/>
                  </a:cubicBezTo>
                  <a:cubicBezTo>
                    <a:pt x="2940" y="375"/>
                    <a:pt x="2949" y="377"/>
                    <a:pt x="2949" y="377"/>
                  </a:cubicBezTo>
                  <a:cubicBezTo>
                    <a:pt x="2950" y="347"/>
                    <a:pt x="2950" y="347"/>
                    <a:pt x="2950" y="347"/>
                  </a:cubicBezTo>
                  <a:cubicBezTo>
                    <a:pt x="2950" y="347"/>
                    <a:pt x="2941" y="345"/>
                    <a:pt x="2937" y="345"/>
                  </a:cubicBezTo>
                  <a:cubicBezTo>
                    <a:pt x="2829" y="321"/>
                    <a:pt x="2728" y="277"/>
                    <a:pt x="2628" y="219"/>
                  </a:cubicBezTo>
                  <a:cubicBezTo>
                    <a:pt x="2489" y="137"/>
                    <a:pt x="2353" y="68"/>
                    <a:pt x="2194" y="32"/>
                  </a:cubicBezTo>
                  <a:cubicBezTo>
                    <a:pt x="2056" y="0"/>
                    <a:pt x="1916" y="2"/>
                    <a:pt x="1776" y="2"/>
                  </a:cubicBezTo>
                  <a:cubicBezTo>
                    <a:pt x="1286" y="2"/>
                    <a:pt x="1286" y="2"/>
                    <a:pt x="1286" y="2"/>
                  </a:cubicBezTo>
                  <a:cubicBezTo>
                    <a:pt x="0" y="2"/>
                    <a:pt x="0" y="2"/>
                    <a:pt x="0" y="2"/>
                  </a:cubicBezTo>
                  <a:lnTo>
                    <a:pt x="0" y="30"/>
                  </a:lnTo>
                  <a:close/>
                </a:path>
              </a:pathLst>
            </a:custGeom>
            <a:solidFill>
              <a:srgbClr val="007377"/>
            </a:solidFill>
            <a:ln>
              <a:noFill/>
            </a:ln>
            <a:extLst/>
          </p:spPr>
          <p:txBody>
            <a:bodyPr/>
            <a:lstStyle/>
            <a:p>
              <a:pPr fontAlgn="auto">
                <a:spcBef>
                  <a:spcPts val="0"/>
                </a:spcBef>
                <a:spcAft>
                  <a:spcPts val="0"/>
                </a:spcAft>
                <a:defRPr/>
              </a:pPr>
              <a:endParaRPr lang="en-AU">
                <a:latin typeface="+mn-lt"/>
                <a:cs typeface="+mn-cs"/>
              </a:endParaRPr>
            </a:p>
          </p:txBody>
        </p:sp>
        <p:sp>
          <p:nvSpPr>
            <p:cNvPr id="17" name="Freeform 21"/>
            <p:cNvSpPr>
              <a:spLocks/>
            </p:cNvSpPr>
            <p:nvPr userDrawn="1"/>
          </p:nvSpPr>
          <p:spPr bwMode="auto">
            <a:xfrm>
              <a:off x="-960438" y="3215483"/>
              <a:ext cx="11061701" cy="763934"/>
            </a:xfrm>
            <a:custGeom>
              <a:avLst/>
              <a:gdLst>
                <a:gd name="T0" fmla="*/ 0 w 2950"/>
                <a:gd name="T1" fmla="*/ 204 h 204"/>
                <a:gd name="T2" fmla="*/ 1223 w 2950"/>
                <a:gd name="T3" fmla="*/ 204 h 204"/>
                <a:gd name="T4" fmla="*/ 2124 w 2950"/>
                <a:gd name="T5" fmla="*/ 204 h 204"/>
                <a:gd name="T6" fmla="*/ 2372 w 2950"/>
                <a:gd name="T7" fmla="*/ 201 h 204"/>
                <a:gd name="T8" fmla="*/ 2506 w 2950"/>
                <a:gd name="T9" fmla="*/ 184 h 204"/>
                <a:gd name="T10" fmla="*/ 2605 w 2950"/>
                <a:gd name="T11" fmla="*/ 141 h 204"/>
                <a:gd name="T12" fmla="*/ 2942 w 2950"/>
                <a:gd name="T13" fmla="*/ 37 h 204"/>
                <a:gd name="T14" fmla="*/ 2949 w 2950"/>
                <a:gd name="T15" fmla="*/ 35 h 204"/>
                <a:gd name="T16" fmla="*/ 2950 w 2950"/>
                <a:gd name="T17" fmla="*/ 0 h 204"/>
                <a:gd name="T18" fmla="*/ 2942 w 2950"/>
                <a:gd name="T19" fmla="*/ 1 h 204"/>
                <a:gd name="T20" fmla="*/ 2751 w 2950"/>
                <a:gd name="T21" fmla="*/ 42 h 204"/>
                <a:gd name="T22" fmla="*/ 2496 w 2950"/>
                <a:gd name="T23" fmla="*/ 149 h 204"/>
                <a:gd name="T24" fmla="*/ 2364 w 2950"/>
                <a:gd name="T25" fmla="*/ 166 h 204"/>
                <a:gd name="T26" fmla="*/ 2134 w 2950"/>
                <a:gd name="T27" fmla="*/ 169 h 204"/>
                <a:gd name="T28" fmla="*/ 2071 w 2950"/>
                <a:gd name="T29" fmla="*/ 169 h 204"/>
                <a:gd name="T30" fmla="*/ 1675 w 2950"/>
                <a:gd name="T31" fmla="*/ 169 h 204"/>
                <a:gd name="T32" fmla="*/ 322 w 2950"/>
                <a:gd name="T33" fmla="*/ 169 h 204"/>
                <a:gd name="T34" fmla="*/ 0 w 2950"/>
                <a:gd name="T35" fmla="*/ 169 h 204"/>
                <a:gd name="T36" fmla="*/ 0 w 2950"/>
                <a:gd name="T37"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0" h="204">
                  <a:moveTo>
                    <a:pt x="0" y="204"/>
                  </a:moveTo>
                  <a:cubicBezTo>
                    <a:pt x="1223" y="204"/>
                    <a:pt x="1223" y="204"/>
                    <a:pt x="1223" y="204"/>
                  </a:cubicBezTo>
                  <a:cubicBezTo>
                    <a:pt x="2124" y="204"/>
                    <a:pt x="2124" y="204"/>
                    <a:pt x="2124" y="204"/>
                  </a:cubicBezTo>
                  <a:cubicBezTo>
                    <a:pt x="2207" y="204"/>
                    <a:pt x="2289" y="204"/>
                    <a:pt x="2372" y="201"/>
                  </a:cubicBezTo>
                  <a:cubicBezTo>
                    <a:pt x="2417" y="199"/>
                    <a:pt x="2462" y="196"/>
                    <a:pt x="2506" y="184"/>
                  </a:cubicBezTo>
                  <a:cubicBezTo>
                    <a:pt x="2541" y="175"/>
                    <a:pt x="2573" y="156"/>
                    <a:pt x="2605" y="141"/>
                  </a:cubicBezTo>
                  <a:cubicBezTo>
                    <a:pt x="2713" y="88"/>
                    <a:pt x="2824" y="54"/>
                    <a:pt x="2942" y="37"/>
                  </a:cubicBezTo>
                  <a:cubicBezTo>
                    <a:pt x="2944" y="36"/>
                    <a:pt x="2949" y="35"/>
                    <a:pt x="2949" y="35"/>
                  </a:cubicBezTo>
                  <a:cubicBezTo>
                    <a:pt x="2950" y="0"/>
                    <a:pt x="2950" y="0"/>
                    <a:pt x="2950" y="0"/>
                  </a:cubicBezTo>
                  <a:cubicBezTo>
                    <a:pt x="2950" y="0"/>
                    <a:pt x="2945" y="0"/>
                    <a:pt x="2942" y="1"/>
                  </a:cubicBezTo>
                  <a:cubicBezTo>
                    <a:pt x="2877" y="9"/>
                    <a:pt x="2813" y="22"/>
                    <a:pt x="2751" y="42"/>
                  </a:cubicBezTo>
                  <a:cubicBezTo>
                    <a:pt x="2662" y="69"/>
                    <a:pt x="2584" y="121"/>
                    <a:pt x="2496" y="149"/>
                  </a:cubicBezTo>
                  <a:cubicBezTo>
                    <a:pt x="2454" y="162"/>
                    <a:pt x="2408" y="164"/>
                    <a:pt x="2364" y="166"/>
                  </a:cubicBezTo>
                  <a:cubicBezTo>
                    <a:pt x="2288" y="169"/>
                    <a:pt x="2211" y="169"/>
                    <a:pt x="2134" y="169"/>
                  </a:cubicBezTo>
                  <a:cubicBezTo>
                    <a:pt x="2071" y="169"/>
                    <a:pt x="2071" y="169"/>
                    <a:pt x="2071" y="169"/>
                  </a:cubicBezTo>
                  <a:cubicBezTo>
                    <a:pt x="1675" y="169"/>
                    <a:pt x="1675" y="169"/>
                    <a:pt x="1675" y="169"/>
                  </a:cubicBezTo>
                  <a:cubicBezTo>
                    <a:pt x="322" y="169"/>
                    <a:pt x="322" y="169"/>
                    <a:pt x="322" y="169"/>
                  </a:cubicBezTo>
                  <a:cubicBezTo>
                    <a:pt x="0" y="169"/>
                    <a:pt x="0" y="169"/>
                    <a:pt x="0" y="169"/>
                  </a:cubicBezTo>
                  <a:lnTo>
                    <a:pt x="0" y="204"/>
                  </a:lnTo>
                  <a:close/>
                </a:path>
              </a:pathLst>
            </a:custGeom>
            <a:solidFill>
              <a:srgbClr val="007377"/>
            </a:solidFill>
            <a:ln>
              <a:noFill/>
            </a:ln>
            <a:extLst/>
          </p:spPr>
          <p:txBody>
            <a:bodyPr/>
            <a:lstStyle/>
            <a:p>
              <a:pPr fontAlgn="auto">
                <a:spcBef>
                  <a:spcPts val="0"/>
                </a:spcBef>
                <a:spcAft>
                  <a:spcPts val="0"/>
                </a:spcAft>
                <a:defRPr/>
              </a:pPr>
              <a:endParaRPr lang="en-AU">
                <a:latin typeface="+mn-lt"/>
                <a:cs typeface="+mn-cs"/>
              </a:endParaRPr>
            </a:p>
          </p:txBody>
        </p:sp>
      </p:grpSp>
      <p:sp>
        <p:nvSpPr>
          <p:cNvPr id="2" name="Title 1"/>
          <p:cNvSpPr>
            <a:spLocks noGrp="1"/>
          </p:cNvSpPr>
          <p:nvPr>
            <p:ph type="title"/>
          </p:nvPr>
        </p:nvSpPr>
        <p:spPr/>
        <p:txBody>
          <a:bodyPr>
            <a:normAutofit/>
          </a:bodyPr>
          <a:lstStyle>
            <a:lvl1pPr>
              <a:defRPr sz="4800">
                <a:solidFill>
                  <a:schemeClr val="bg1"/>
                </a:solidFill>
              </a:defRPr>
            </a:lvl1pPr>
          </a:lstStyle>
          <a:p>
            <a:r>
              <a:rPr lang="en-US" dirty="0"/>
              <a:t>Click to edit Master title style</a:t>
            </a:r>
            <a:endParaRPr lang="en-AU" dirty="0"/>
          </a:p>
        </p:txBody>
      </p:sp>
      <p:sp>
        <p:nvSpPr>
          <p:cNvPr id="18" name="Footer Placeholder 3"/>
          <p:cNvSpPr>
            <a:spLocks noGrp="1"/>
          </p:cNvSpPr>
          <p:nvPr>
            <p:ph type="ftr" sz="quarter" idx="10"/>
          </p:nvPr>
        </p:nvSpPr>
        <p:spPr/>
        <p:txBody>
          <a:bodyPr/>
          <a:lstStyle>
            <a:lvl1pPr>
              <a:defRPr/>
            </a:lvl1pPr>
          </a:lstStyle>
          <a:p>
            <a:pPr>
              <a:defRPr/>
            </a:pPr>
            <a:r>
              <a:rPr lang="en-AU" smtClean="0"/>
              <a:t>CSIRO Energy |  Patrick Hartley</a:t>
            </a:r>
            <a:endParaRPr lang="en-AU" dirty="0"/>
          </a:p>
        </p:txBody>
      </p:sp>
      <p:sp>
        <p:nvSpPr>
          <p:cNvPr id="19" name="Slide Number Placeholder 17"/>
          <p:cNvSpPr>
            <a:spLocks noGrp="1"/>
          </p:cNvSpPr>
          <p:nvPr>
            <p:ph type="sldNum" sz="quarter" idx="11"/>
          </p:nvPr>
        </p:nvSpPr>
        <p:spPr/>
        <p:txBody>
          <a:bodyPr/>
          <a:lstStyle>
            <a:lvl1pPr algn="r">
              <a:defRPr sz="900" smtClean="0">
                <a:solidFill>
                  <a:schemeClr val="bg1"/>
                </a:solidFill>
              </a:defRPr>
            </a:lvl1pPr>
          </a:lstStyle>
          <a:p>
            <a:pPr>
              <a:defRPr/>
            </a:pPr>
            <a:fld id="{30E0807F-A426-4A14-A403-79F709DBBE49}" type="slidenum">
              <a:rPr lang="en-AU"/>
              <a:pPr>
                <a:defRPr/>
              </a:pPr>
              <a:t>‹#›</a:t>
            </a:fld>
            <a:r>
              <a:rPr lang="en-AU" dirty="0"/>
              <a:t>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12700" y="6051551"/>
            <a:ext cx="12225867" cy="849313"/>
            <a:chOff x="-9525" y="6051550"/>
            <a:chExt cx="9169400" cy="849313"/>
          </a:xfrm>
        </p:grpSpPr>
        <p:sp>
          <p:nvSpPr>
            <p:cNvPr id="8"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fontAlgn="auto">
                <a:spcBef>
                  <a:spcPts val="0"/>
                </a:spcBef>
                <a:spcAft>
                  <a:spcPts val="0"/>
                </a:spcAft>
                <a:defRPr/>
              </a:pPr>
              <a:endParaRPr lang="en-AU">
                <a:latin typeface="+mn-lt"/>
                <a:cs typeface="+mn-cs"/>
              </a:endParaRPr>
            </a:p>
          </p:txBody>
        </p:sp>
        <p:sp>
          <p:nvSpPr>
            <p:cNvPr id="9" name="Rectangle 6"/>
            <p:cNvSpPr>
              <a:spLocks noChangeArrowheads="1"/>
            </p:cNvSpPr>
            <p:nvPr userDrawn="1"/>
          </p:nvSpPr>
          <p:spPr bwMode="auto">
            <a:xfrm>
              <a:off x="1588" y="6367463"/>
              <a:ext cx="9142412" cy="490537"/>
            </a:xfrm>
            <a:prstGeom prst="rect">
              <a:avLst/>
            </a:prstGeom>
            <a:solidFill>
              <a:srgbClr val="00313C"/>
            </a:solidFill>
            <a:ln>
              <a:noFill/>
            </a:ln>
            <a:extLst/>
          </p:spPr>
          <p:txBody>
            <a:bodyPr/>
            <a:lstStyle/>
            <a:p>
              <a:pPr fontAlgn="auto">
                <a:spcBef>
                  <a:spcPts val="0"/>
                </a:spcBef>
                <a:spcAft>
                  <a:spcPts val="0"/>
                </a:spcAft>
                <a:defRPr/>
              </a:pPr>
              <a:endParaRPr lang="en-AU">
                <a:latin typeface="+mn-lt"/>
                <a:cs typeface="+mn-cs"/>
              </a:endParaRPr>
            </a:p>
          </p:txBody>
        </p:sp>
        <p:sp>
          <p:nvSpPr>
            <p:cNvPr id="10" name="Rectangle 7"/>
            <p:cNvSpPr>
              <a:spLocks noChangeArrowheads="1"/>
            </p:cNvSpPr>
            <p:nvPr userDrawn="1"/>
          </p:nvSpPr>
          <p:spPr bwMode="auto">
            <a:xfrm>
              <a:off x="1588" y="6367463"/>
              <a:ext cx="9142412" cy="490537"/>
            </a:xfrm>
            <a:prstGeom prst="rect">
              <a:avLst/>
            </a:prstGeom>
            <a:noFill/>
            <a:ln>
              <a:noFill/>
            </a:ln>
            <a:extLst/>
          </p:spPr>
          <p:txBody>
            <a:bodyPr/>
            <a:lstStyle/>
            <a:p>
              <a:pPr fontAlgn="auto">
                <a:spcBef>
                  <a:spcPts val="0"/>
                </a:spcBef>
                <a:spcAft>
                  <a:spcPts val="0"/>
                </a:spcAft>
                <a:defRPr/>
              </a:pPr>
              <a:endParaRPr lang="en-AU">
                <a:latin typeface="+mn-lt"/>
                <a:cs typeface="+mn-cs"/>
              </a:endParaRPr>
            </a:p>
          </p:txBody>
        </p:sp>
        <p:sp>
          <p:nvSpPr>
            <p:cNvPr id="11" name="Freeform 8"/>
            <p:cNvSpPr>
              <a:spLocks noEditPoints="1"/>
            </p:cNvSpPr>
            <p:nvPr userDrawn="1"/>
          </p:nvSpPr>
          <p:spPr bwMode="auto">
            <a:xfrm>
              <a:off x="1588" y="6065838"/>
              <a:ext cx="9142412"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a:extLst/>
          </p:spPr>
          <p:txBody>
            <a:bodyPr/>
            <a:lstStyle/>
            <a:p>
              <a:pPr fontAlgn="auto">
                <a:spcBef>
                  <a:spcPts val="0"/>
                </a:spcBef>
                <a:spcAft>
                  <a:spcPts val="0"/>
                </a:spcAft>
                <a:defRPr/>
              </a:pPr>
              <a:endParaRPr lang="en-AU">
                <a:latin typeface="+mn-lt"/>
                <a:cs typeface="+mn-cs"/>
              </a:endParaRPr>
            </a:p>
          </p:txBody>
        </p:sp>
        <p:sp>
          <p:nvSpPr>
            <p:cNvPr id="12" name="Freeform 9"/>
            <p:cNvSpPr>
              <a:spLocks noEditPoints="1"/>
            </p:cNvSpPr>
            <p:nvPr userDrawn="1"/>
          </p:nvSpPr>
          <p:spPr bwMode="auto">
            <a:xfrm>
              <a:off x="1588" y="6367463"/>
              <a:ext cx="9142412" cy="388937"/>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rgbClr val="00252D"/>
            </a:solidFill>
            <a:ln>
              <a:noFill/>
            </a:ln>
            <a:extLst/>
          </p:spPr>
          <p:txBody>
            <a:bodyPr/>
            <a:lstStyle/>
            <a:p>
              <a:pPr fontAlgn="auto">
                <a:spcBef>
                  <a:spcPts val="0"/>
                </a:spcBef>
                <a:spcAft>
                  <a:spcPts val="0"/>
                </a:spcAft>
                <a:defRPr/>
              </a:pPr>
              <a:endParaRPr lang="en-AU">
                <a:latin typeface="+mn-lt"/>
                <a:cs typeface="+mn-cs"/>
              </a:endParaRPr>
            </a:p>
          </p:txBody>
        </p:sp>
        <p:sp>
          <p:nvSpPr>
            <p:cNvPr id="13" name="Freeform 10"/>
            <p:cNvSpPr>
              <a:spLocks/>
            </p:cNvSpPr>
            <p:nvPr userDrawn="1"/>
          </p:nvSpPr>
          <p:spPr bwMode="auto">
            <a:xfrm>
              <a:off x="1588" y="6110288"/>
              <a:ext cx="789146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rgbClr val="2DCCD3"/>
            </a:solidFill>
            <a:ln>
              <a:noFill/>
            </a:ln>
            <a:extLst/>
          </p:spPr>
          <p:txBody>
            <a:bodyPr/>
            <a:lstStyle/>
            <a:p>
              <a:pPr fontAlgn="auto">
                <a:spcBef>
                  <a:spcPts val="0"/>
                </a:spcBef>
                <a:spcAft>
                  <a:spcPts val="0"/>
                </a:spcAft>
                <a:defRPr/>
              </a:pPr>
              <a:endParaRPr lang="en-AU">
                <a:latin typeface="+mn-lt"/>
                <a:cs typeface="+mn-cs"/>
              </a:endParaRPr>
            </a:p>
          </p:txBody>
        </p:sp>
        <p:sp>
          <p:nvSpPr>
            <p:cNvPr id="14" name="Freeform 11"/>
            <p:cNvSpPr>
              <a:spLocks/>
            </p:cNvSpPr>
            <p:nvPr userDrawn="1"/>
          </p:nvSpPr>
          <p:spPr bwMode="auto">
            <a:xfrm>
              <a:off x="7893050" y="6110288"/>
              <a:ext cx="1250950" cy="601662"/>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a:noFill/>
            </a:ln>
            <a:extLst/>
          </p:spPr>
          <p:txBody>
            <a:bodyPr/>
            <a:lstStyle/>
            <a:p>
              <a:pPr fontAlgn="auto">
                <a:spcBef>
                  <a:spcPts val="0"/>
                </a:spcBef>
                <a:spcAft>
                  <a:spcPts val="0"/>
                </a:spcAft>
                <a:defRPr/>
              </a:pPr>
              <a:endParaRPr lang="en-AU">
                <a:latin typeface="+mn-lt"/>
                <a:cs typeface="+mn-cs"/>
              </a:endParaRPr>
            </a:p>
          </p:txBody>
        </p:sp>
        <p:sp>
          <p:nvSpPr>
            <p:cNvPr id="15" name="AutoShape 81"/>
            <p:cNvSpPr>
              <a:spLocks noChangeAspect="1" noChangeArrowheads="1" noTextEdit="1"/>
            </p:cNvSpPr>
            <p:nvPr/>
          </p:nvSpPr>
          <p:spPr bwMode="auto">
            <a:xfrm>
              <a:off x="-9525" y="6051550"/>
              <a:ext cx="9169400" cy="849313"/>
            </a:xfrm>
            <a:prstGeom prst="rect">
              <a:avLst/>
            </a:prstGeom>
            <a:noFill/>
            <a:ln w="9525">
              <a:noFill/>
              <a:miter lim="800000"/>
              <a:headEnd/>
              <a:tailEnd/>
            </a:ln>
          </p:spPr>
          <p:txBody>
            <a:bodyPr/>
            <a:lstStyle/>
            <a:p>
              <a:pPr fontAlgn="auto">
                <a:spcBef>
                  <a:spcPts val="0"/>
                </a:spcBef>
                <a:spcAft>
                  <a:spcPts val="0"/>
                </a:spcAft>
                <a:defRPr/>
              </a:pPr>
              <a:endParaRPr lang="en-US">
                <a:latin typeface="+mn-lt"/>
                <a:cs typeface="+mn-cs"/>
              </a:endParaRPr>
            </a:p>
          </p:txBody>
        </p:sp>
        <p:sp>
          <p:nvSpPr>
            <p:cNvPr id="16" name="Rectangle 84"/>
            <p:cNvSpPr>
              <a:spLocks noChangeArrowheads="1"/>
            </p:cNvSpPr>
            <p:nvPr/>
          </p:nvSpPr>
          <p:spPr bwMode="auto">
            <a:xfrm>
              <a:off x="-9525" y="6356350"/>
              <a:ext cx="9167813" cy="544513"/>
            </a:xfrm>
            <a:prstGeom prst="rect">
              <a:avLst/>
            </a:prstGeom>
            <a:noFill/>
            <a:ln w="9525">
              <a:noFill/>
              <a:miter lim="800000"/>
              <a:headEnd/>
              <a:tailEnd/>
            </a:ln>
          </p:spPr>
          <p:txBody>
            <a:bodyPr/>
            <a:lstStyle/>
            <a:p>
              <a:pPr fontAlgn="auto">
                <a:spcBef>
                  <a:spcPts val="0"/>
                </a:spcBef>
                <a:spcAft>
                  <a:spcPts val="0"/>
                </a:spcAft>
                <a:defRPr/>
              </a:pPr>
              <a:endParaRPr lang="en-US">
                <a:latin typeface="+mn-lt"/>
                <a:cs typeface="+mn-cs"/>
              </a:endParaRPr>
            </a:p>
          </p:txBody>
        </p:sp>
        <p:pic>
          <p:nvPicPr>
            <p:cNvPr id="1044" name="Picture 78"/>
            <p:cNvPicPr>
              <a:picLocks noChangeAspect="1" noChangeArrowheads="1"/>
            </p:cNvPicPr>
            <p:nvPr/>
          </p:nvPicPr>
          <p:blipFill>
            <a:blip r:embed="rId24" cstate="print"/>
            <a:srcRect/>
            <a:stretch>
              <a:fillRect/>
            </a:stretch>
          </p:blipFill>
          <p:spPr bwMode="auto">
            <a:xfrm>
              <a:off x="8459788" y="6191250"/>
              <a:ext cx="454025" cy="454025"/>
            </a:xfrm>
            <a:prstGeom prst="rect">
              <a:avLst/>
            </a:prstGeom>
            <a:noFill/>
            <a:ln w="9525">
              <a:noFill/>
              <a:miter lim="800000"/>
              <a:headEnd/>
              <a:tailEnd/>
            </a:ln>
          </p:spPr>
        </p:pic>
      </p:grpSp>
      <p:sp>
        <p:nvSpPr>
          <p:cNvPr id="1027" name="Title Placeholder 1"/>
          <p:cNvSpPr>
            <a:spLocks noGrp="1"/>
          </p:cNvSpPr>
          <p:nvPr>
            <p:ph type="title"/>
          </p:nvPr>
        </p:nvSpPr>
        <p:spPr bwMode="auto">
          <a:xfrm>
            <a:off x="478368" y="274639"/>
            <a:ext cx="11281833" cy="8524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title style</a:t>
            </a:r>
            <a:endParaRPr lang="en-AU" dirty="0"/>
          </a:p>
        </p:txBody>
      </p:sp>
      <p:sp>
        <p:nvSpPr>
          <p:cNvPr id="1028" name="Text Placeholder 2"/>
          <p:cNvSpPr>
            <a:spLocks noGrp="1"/>
          </p:cNvSpPr>
          <p:nvPr>
            <p:ph type="body" idx="1"/>
          </p:nvPr>
        </p:nvSpPr>
        <p:spPr bwMode="auto">
          <a:xfrm>
            <a:off x="478368" y="1268414"/>
            <a:ext cx="11281833" cy="45735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903817" y="6503989"/>
            <a:ext cx="8111067" cy="123825"/>
          </a:xfrm>
          <a:prstGeom prst="rect">
            <a:avLst/>
          </a:prstGeom>
        </p:spPr>
        <p:txBody>
          <a:bodyPr vert="horz" lIns="0" tIns="0" rIns="0" bIns="0" rtlCol="0" anchor="ctr"/>
          <a:lstStyle>
            <a:lvl1pPr algn="l" fontAlgn="auto">
              <a:spcBef>
                <a:spcPts val="0"/>
              </a:spcBef>
              <a:spcAft>
                <a:spcPts val="0"/>
              </a:spcAft>
              <a:defRPr sz="900" dirty="0" smtClean="0">
                <a:solidFill>
                  <a:srgbClr val="FFFFFF"/>
                </a:solidFill>
                <a:latin typeface="+mn-lt"/>
                <a:cs typeface="+mn-cs"/>
              </a:defRPr>
            </a:lvl1pPr>
          </a:lstStyle>
          <a:p>
            <a:pPr>
              <a:defRPr/>
            </a:pPr>
            <a:r>
              <a:rPr lang="en-AU" smtClean="0"/>
              <a:t>CSIRO Energy |  Patrick Hartley</a:t>
            </a:r>
            <a:endParaRPr lang="en-AU"/>
          </a:p>
        </p:txBody>
      </p:sp>
      <p:sp>
        <p:nvSpPr>
          <p:cNvPr id="18" name="Slide Number Placeholder 17"/>
          <p:cNvSpPr>
            <a:spLocks noGrp="1"/>
          </p:cNvSpPr>
          <p:nvPr>
            <p:ph type="sldNum" sz="quarter" idx="4"/>
          </p:nvPr>
        </p:nvSpPr>
        <p:spPr>
          <a:xfrm>
            <a:off x="440268" y="6503988"/>
            <a:ext cx="385233" cy="127000"/>
          </a:xfrm>
          <a:prstGeom prst="rect">
            <a:avLst/>
          </a:prstGeom>
        </p:spPr>
        <p:txBody>
          <a:bodyPr vert="horz" lIns="0" tIns="0" rIns="0" bIns="0" rtlCol="0" anchor="ctr"/>
          <a:lstStyle>
            <a:lvl1pPr algn="r" fontAlgn="auto">
              <a:spcBef>
                <a:spcPts val="0"/>
              </a:spcBef>
              <a:spcAft>
                <a:spcPts val="0"/>
              </a:spcAft>
              <a:defRPr sz="900" smtClean="0">
                <a:solidFill>
                  <a:schemeClr val="bg1"/>
                </a:solidFill>
                <a:latin typeface="+mn-lt"/>
                <a:cs typeface="+mn-cs"/>
              </a:defRPr>
            </a:lvl1pPr>
          </a:lstStyle>
          <a:p>
            <a:pPr>
              <a:defRPr/>
            </a:pPr>
            <a:fld id="{1E4AE096-7048-450A-B01C-F306B3C01AB5}" type="slidenum">
              <a:rPr lang="en-AU"/>
              <a:pPr>
                <a:defRPr/>
              </a:pPr>
              <a:t>‹#›</a:t>
            </a:fld>
            <a:r>
              <a:rPr lang="en-AU" dirty="0"/>
              <a:t>  |</a:t>
            </a:r>
          </a:p>
        </p:txBody>
      </p:sp>
      <p:sp>
        <p:nvSpPr>
          <p:cNvPr id="36" name="AutoShape 4"/>
          <p:cNvSpPr>
            <a:spLocks noChangeAspect="1" noChangeArrowheads="1" noTextEdit="1"/>
          </p:cNvSpPr>
          <p:nvPr/>
        </p:nvSpPr>
        <p:spPr bwMode="auto">
          <a:xfrm>
            <a:off x="4234" y="3325813"/>
            <a:ext cx="12215284" cy="801687"/>
          </a:xfrm>
          <a:prstGeom prst="rect">
            <a:avLst/>
          </a:prstGeom>
          <a:noFill/>
          <a:ln>
            <a:noFill/>
          </a:ln>
          <a:extLst/>
        </p:spPr>
        <p:txBody>
          <a:bodyPr/>
          <a:lstStyle/>
          <a:p>
            <a:pPr fontAlgn="auto">
              <a:spcBef>
                <a:spcPts val="0"/>
              </a:spcBef>
              <a:spcAft>
                <a:spcPts val="0"/>
              </a:spcAft>
              <a:defRPr/>
            </a:pPr>
            <a:endParaRPr lang="en-AU">
              <a:latin typeface="+mn-lt"/>
              <a:cs typeface="+mn-cs"/>
            </a:endParaRPr>
          </a:p>
        </p:txBody>
      </p:sp>
      <p:sp>
        <p:nvSpPr>
          <p:cNvPr id="38" name="Rectangle 7"/>
          <p:cNvSpPr>
            <a:spLocks noChangeArrowheads="1"/>
          </p:cNvSpPr>
          <p:nvPr/>
        </p:nvSpPr>
        <p:spPr bwMode="auto">
          <a:xfrm>
            <a:off x="16934" y="3636964"/>
            <a:ext cx="12189884" cy="490537"/>
          </a:xfrm>
          <a:prstGeom prst="rect">
            <a:avLst/>
          </a:prstGeom>
          <a:noFill/>
          <a:ln>
            <a:noFill/>
          </a:ln>
          <a:extLst/>
        </p:spPr>
        <p:txBody>
          <a:bodyPr/>
          <a:lstStyle/>
          <a:p>
            <a:pPr fontAlgn="auto">
              <a:spcBef>
                <a:spcPts val="0"/>
              </a:spcBef>
              <a:spcAft>
                <a:spcPts val="0"/>
              </a:spcAft>
              <a:defRPr/>
            </a:pPr>
            <a:endParaRPr lang="en-AU">
              <a:latin typeface="+mn-lt"/>
              <a:cs typeface="+mn-cs"/>
            </a:endParaRPr>
          </a:p>
        </p:txBody>
      </p:sp>
      <p:sp>
        <p:nvSpPr>
          <p:cNvPr id="43" name="AutoShape 81"/>
          <p:cNvSpPr>
            <a:spLocks noChangeAspect="1" noChangeArrowheads="1" noTextEdit="1"/>
          </p:cNvSpPr>
          <p:nvPr/>
        </p:nvSpPr>
        <p:spPr bwMode="auto">
          <a:xfrm>
            <a:off x="2117" y="3321051"/>
            <a:ext cx="12225867" cy="849313"/>
          </a:xfrm>
          <a:prstGeom prst="rect">
            <a:avLst/>
          </a:prstGeom>
          <a:noFill/>
          <a:ln w="9525">
            <a:noFill/>
            <a:miter lim="800000"/>
            <a:headEnd/>
            <a:tailEnd/>
          </a:ln>
        </p:spPr>
        <p:txBody>
          <a:bodyPr/>
          <a:lstStyle/>
          <a:p>
            <a:pPr fontAlgn="auto">
              <a:spcBef>
                <a:spcPts val="0"/>
              </a:spcBef>
              <a:spcAft>
                <a:spcPts val="0"/>
              </a:spcAft>
              <a:defRPr/>
            </a:pPr>
            <a:endParaRPr lang="en-US">
              <a:latin typeface="+mn-lt"/>
              <a:cs typeface="+mn-cs"/>
            </a:endParaRPr>
          </a:p>
        </p:txBody>
      </p:sp>
      <p:sp>
        <p:nvSpPr>
          <p:cNvPr id="44" name="Rectangle 84"/>
          <p:cNvSpPr>
            <a:spLocks noChangeArrowheads="1"/>
          </p:cNvSpPr>
          <p:nvPr/>
        </p:nvSpPr>
        <p:spPr bwMode="auto">
          <a:xfrm>
            <a:off x="2118" y="3625851"/>
            <a:ext cx="12223749" cy="544513"/>
          </a:xfrm>
          <a:prstGeom prst="rect">
            <a:avLst/>
          </a:prstGeom>
          <a:noFill/>
          <a:ln w="9525">
            <a:noFill/>
            <a:miter lim="800000"/>
            <a:headEnd/>
            <a:tailEnd/>
          </a:ln>
        </p:spPr>
        <p:txBody>
          <a:bodyPr/>
          <a:lstStyle/>
          <a:p>
            <a:pPr fontAlgn="auto">
              <a:spcBef>
                <a:spcPts val="0"/>
              </a:spcBef>
              <a:spcAft>
                <a:spcPts val="0"/>
              </a:spcAft>
              <a:defRPr/>
            </a:pPr>
            <a:endParaRPr lang="en-US">
              <a:latin typeface="+mn-lt"/>
              <a:cs typeface="+mn-cs"/>
            </a:endParaRPr>
          </a:p>
        </p:txBody>
      </p:sp>
    </p:spTree>
  </p:cSld>
  <p:clrMap bg1="lt1" tx1="dk1" bg2="lt2" tx2="dk2" accent1="accent1" accent2="accent2" accent3="accent3" accent4="accent4" accent5="accent5" accent6="accent6" hlink="hlink" folHlink="folHlink"/>
  <p:sldLayoutIdLst>
    <p:sldLayoutId id="2147483702" r:id="rId1"/>
    <p:sldLayoutId id="2147483695" r:id="rId2"/>
    <p:sldLayoutId id="2147483703" r:id="rId3"/>
    <p:sldLayoutId id="2147483696" r:id="rId4"/>
    <p:sldLayoutId id="2147483697" r:id="rId5"/>
    <p:sldLayoutId id="2147483698" r:id="rId6"/>
    <p:sldLayoutId id="2147483699" r:id="rId7"/>
    <p:sldLayoutId id="2147483704" r:id="rId8"/>
    <p:sldLayoutId id="2147483705" r:id="rId9"/>
    <p:sldLayoutId id="2147483706" r:id="rId10"/>
    <p:sldLayoutId id="2147483700" r:id="rId11"/>
    <p:sldLayoutId id="2147483701" r:id="rId12"/>
    <p:sldLayoutId id="2147483707" r:id="rId13"/>
    <p:sldLayoutId id="2147483708" r:id="rId14"/>
    <p:sldLayoutId id="2147483709" r:id="rId15"/>
    <p:sldLayoutId id="2147483711" r:id="rId16"/>
    <p:sldLayoutId id="2147483712" r:id="rId17"/>
    <p:sldLayoutId id="2147483713" r:id="rId18"/>
    <p:sldLayoutId id="2147483714" r:id="rId19"/>
    <p:sldLayoutId id="2147483715" r:id="rId20"/>
    <p:sldLayoutId id="2147483720" r:id="rId21"/>
    <p:sldLayoutId id="2147483721" r:id="rId22"/>
  </p:sldLayoutIdLst>
  <p:hf hdr="0" dt="0"/>
  <p:txStyles>
    <p:titleStyle>
      <a:lvl1pPr algn="l" rtl="0" fontAlgn="base">
        <a:spcBef>
          <a:spcPct val="0"/>
        </a:spcBef>
        <a:spcAft>
          <a:spcPct val="0"/>
        </a:spcAft>
        <a:defRPr sz="3600" b="1" kern="1200">
          <a:solidFill>
            <a:srgbClr val="00313C"/>
          </a:solidFill>
          <a:latin typeface="+mj-lt"/>
          <a:ea typeface="+mj-ea"/>
          <a:cs typeface="+mj-cs"/>
        </a:defRPr>
      </a:lvl1pPr>
      <a:lvl2pPr algn="l" rtl="0" fontAlgn="base">
        <a:spcBef>
          <a:spcPct val="0"/>
        </a:spcBef>
        <a:spcAft>
          <a:spcPct val="0"/>
        </a:spcAft>
        <a:defRPr sz="3600" b="1">
          <a:solidFill>
            <a:schemeClr val="accent2"/>
          </a:solidFill>
          <a:latin typeface="Calibri" pitchFamily="34" charset="0"/>
        </a:defRPr>
      </a:lvl2pPr>
      <a:lvl3pPr algn="l" rtl="0" fontAlgn="base">
        <a:spcBef>
          <a:spcPct val="0"/>
        </a:spcBef>
        <a:spcAft>
          <a:spcPct val="0"/>
        </a:spcAft>
        <a:defRPr sz="3600" b="1">
          <a:solidFill>
            <a:schemeClr val="accent2"/>
          </a:solidFill>
          <a:latin typeface="Calibri" pitchFamily="34" charset="0"/>
        </a:defRPr>
      </a:lvl3pPr>
      <a:lvl4pPr algn="l" rtl="0" fontAlgn="base">
        <a:spcBef>
          <a:spcPct val="0"/>
        </a:spcBef>
        <a:spcAft>
          <a:spcPct val="0"/>
        </a:spcAft>
        <a:defRPr sz="3600" b="1">
          <a:solidFill>
            <a:schemeClr val="accent2"/>
          </a:solidFill>
          <a:latin typeface="Calibri" pitchFamily="34" charset="0"/>
        </a:defRPr>
      </a:lvl4pPr>
      <a:lvl5pPr algn="l" rtl="0" fontAlgn="base">
        <a:spcBef>
          <a:spcPct val="0"/>
        </a:spcBef>
        <a:spcAft>
          <a:spcPct val="0"/>
        </a:spcAft>
        <a:defRPr sz="3600" b="1">
          <a:solidFill>
            <a:schemeClr val="accent2"/>
          </a:solidFill>
          <a:latin typeface="Calibri" pitchFamily="34" charset="0"/>
        </a:defRPr>
      </a:lvl5pPr>
      <a:lvl6pPr marL="457200" algn="l" rtl="0" fontAlgn="base">
        <a:spcBef>
          <a:spcPct val="0"/>
        </a:spcBef>
        <a:spcAft>
          <a:spcPct val="0"/>
        </a:spcAft>
        <a:defRPr sz="3600" b="1">
          <a:solidFill>
            <a:schemeClr val="accent2"/>
          </a:solidFill>
          <a:latin typeface="Calibri" pitchFamily="34" charset="0"/>
        </a:defRPr>
      </a:lvl6pPr>
      <a:lvl7pPr marL="914400" algn="l" rtl="0" fontAlgn="base">
        <a:spcBef>
          <a:spcPct val="0"/>
        </a:spcBef>
        <a:spcAft>
          <a:spcPct val="0"/>
        </a:spcAft>
        <a:defRPr sz="3600" b="1">
          <a:solidFill>
            <a:schemeClr val="accent2"/>
          </a:solidFill>
          <a:latin typeface="Calibri" pitchFamily="34" charset="0"/>
        </a:defRPr>
      </a:lvl7pPr>
      <a:lvl8pPr marL="1371600" algn="l" rtl="0" fontAlgn="base">
        <a:spcBef>
          <a:spcPct val="0"/>
        </a:spcBef>
        <a:spcAft>
          <a:spcPct val="0"/>
        </a:spcAft>
        <a:defRPr sz="3600" b="1">
          <a:solidFill>
            <a:schemeClr val="accent2"/>
          </a:solidFill>
          <a:latin typeface="Calibri" pitchFamily="34" charset="0"/>
        </a:defRPr>
      </a:lvl8pPr>
      <a:lvl9pPr marL="1828800" algn="l" rtl="0" fontAlgn="base">
        <a:spcBef>
          <a:spcPct val="0"/>
        </a:spcBef>
        <a:spcAft>
          <a:spcPct val="0"/>
        </a:spcAft>
        <a:defRPr sz="3600" b="1">
          <a:solidFill>
            <a:schemeClr val="accent2"/>
          </a:solidFill>
          <a:latin typeface="Calibri" pitchFamily="34" charset="0"/>
        </a:defRPr>
      </a:lvl9pPr>
    </p:titleStyle>
    <p:body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microsoft.com/office/2007/relationships/hdphoto" Target="../media/hdphoto1.wdp"/><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1.jpe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6.png"/><Relationship Id="rId10" Type="http://schemas.openxmlformats.org/officeDocument/2006/relationships/image" Target="../media/image58.png"/><Relationship Id="rId4" Type="http://schemas.openxmlformats.org/officeDocument/2006/relationships/image" Target="../media/image53.jpeg"/><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1.gif"/><Relationship Id="rId7"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8.jpe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7381" y="4884529"/>
            <a:ext cx="9379862" cy="1080000"/>
          </a:xfrm>
        </p:spPr>
        <p:txBody>
          <a:bodyPr>
            <a:normAutofit fontScale="90000"/>
          </a:bodyPr>
          <a:lstStyle/>
          <a:p>
            <a:r>
              <a:rPr lang="en-AU" sz="2700" dirty="0"/>
              <a:t/>
            </a:r>
            <a:br>
              <a:rPr lang="en-AU" sz="2700" dirty="0"/>
            </a:br>
            <a:r>
              <a:rPr lang="en-AU" sz="2700"/>
              <a:t/>
            </a:r>
            <a:br>
              <a:rPr lang="en-AU" sz="2700"/>
            </a:br>
            <a:r>
              <a:rPr lang="en-AU" sz="2700" smtClean="0"/>
              <a:t>                </a:t>
            </a:r>
            <a:endParaRPr lang="en-AU" sz="2200" dirty="0"/>
          </a:p>
        </p:txBody>
      </p:sp>
      <p:sp>
        <p:nvSpPr>
          <p:cNvPr id="4" name="Title 2"/>
          <p:cNvSpPr txBox="1">
            <a:spLocks/>
          </p:cNvSpPr>
          <p:nvPr/>
        </p:nvSpPr>
        <p:spPr>
          <a:xfrm>
            <a:off x="1214906" y="4465060"/>
            <a:ext cx="9135323" cy="1080000"/>
          </a:xfrm>
          <a:prstGeom prst="rect">
            <a:avLst/>
          </a:prstGeom>
        </p:spPr>
        <p:txBody>
          <a:bodyPr vert="horz" lIns="0" tIns="0" rIns="0" bIns="0" rtlCol="0" anchor="b" anchorCtr="0">
            <a:noAutofit/>
          </a:bodyPr>
          <a:lstStyle>
            <a:lvl1pPr algn="l" defTabSz="457200" rtl="0" eaLnBrk="1" latinLnBrk="0" hangingPunct="1">
              <a:lnSpc>
                <a:spcPct val="85000"/>
              </a:lnSpc>
              <a:spcBef>
                <a:spcPct val="0"/>
              </a:spcBef>
              <a:buNone/>
              <a:defRPr lang="en-AU" sz="4400" b="1" kern="1200" dirty="0" smtClean="0">
                <a:solidFill>
                  <a:schemeClr val="bg1"/>
                </a:solidFill>
                <a:latin typeface="+mj-lt"/>
                <a:ea typeface="+mj-ea"/>
                <a:cs typeface="+mj-cs"/>
              </a:defRPr>
            </a:lvl1pPr>
          </a:lstStyle>
          <a:p>
            <a:pPr marL="0" marR="0" lvl="0" indent="0" algn="l" defTabSz="457200" rtl="0" eaLnBrk="1" fontAlgn="auto" latinLnBrk="0" hangingPunct="1">
              <a:lnSpc>
                <a:spcPct val="85000"/>
              </a:lnSpc>
              <a:spcBef>
                <a:spcPct val="0"/>
              </a:spcBef>
              <a:spcAft>
                <a:spcPts val="0"/>
              </a:spcAft>
              <a:buClrTx/>
              <a:buSzTx/>
              <a:buFontTx/>
              <a:buNone/>
              <a:tabLst/>
              <a:defRPr/>
            </a:pPr>
            <a:r>
              <a:rPr kumimoji="0" lang="en-AU" sz="4400" b="1" i="0" u="none" strike="noStrike" kern="1200" cap="none" spc="0" normalizeH="0" baseline="0" noProof="0" smtClean="0">
                <a:ln>
                  <a:noFill/>
                </a:ln>
                <a:solidFill>
                  <a:srgbClr val="FBFEFF"/>
                </a:solidFill>
                <a:effectLst/>
                <a:uLnTx/>
                <a:uFillTx/>
                <a:latin typeface="Calibri"/>
                <a:ea typeface="+mj-ea"/>
                <a:cs typeface="+mj-cs"/>
              </a:rPr>
              <a:t>Engineering a Hydrogen</a:t>
            </a:r>
            <a:r>
              <a:rPr kumimoji="0" lang="en-AU" sz="4400" b="1" i="0" u="none" strike="noStrike" kern="1200" cap="none" spc="0" normalizeH="0" noProof="0" smtClean="0">
                <a:ln>
                  <a:noFill/>
                </a:ln>
                <a:solidFill>
                  <a:srgbClr val="FBFEFF"/>
                </a:solidFill>
                <a:effectLst/>
                <a:uLnTx/>
                <a:uFillTx/>
                <a:latin typeface="Calibri"/>
                <a:ea typeface="+mj-ea"/>
                <a:cs typeface="+mj-cs"/>
              </a:rPr>
              <a:t> Industry for Australia</a:t>
            </a:r>
            <a:r>
              <a:rPr kumimoji="0" lang="en-AU" sz="4400" b="1" i="0" u="none" strike="noStrike" kern="1200" cap="none" spc="0" normalizeH="0" baseline="0" noProof="0" smtClean="0">
                <a:ln>
                  <a:noFill/>
                </a:ln>
                <a:solidFill>
                  <a:srgbClr val="FBFEFF"/>
                </a:solidFill>
                <a:effectLst/>
                <a:uLnTx/>
                <a:uFillTx/>
                <a:latin typeface="Calibri"/>
                <a:ea typeface="+mj-ea"/>
                <a:cs typeface="+mj-cs"/>
              </a:rPr>
              <a:t/>
            </a:r>
            <a:br>
              <a:rPr kumimoji="0" lang="en-AU" sz="4400" b="1" i="0" u="none" strike="noStrike" kern="1200" cap="none" spc="0" normalizeH="0" baseline="0" noProof="0" smtClean="0">
                <a:ln>
                  <a:noFill/>
                </a:ln>
                <a:solidFill>
                  <a:srgbClr val="FBFEFF"/>
                </a:solidFill>
                <a:effectLst/>
                <a:uLnTx/>
                <a:uFillTx/>
                <a:latin typeface="Calibri"/>
                <a:ea typeface="+mj-ea"/>
                <a:cs typeface="+mj-cs"/>
              </a:rPr>
            </a:br>
            <a:r>
              <a:rPr kumimoji="0" lang="en-AU" sz="2400" b="1" i="0" u="none" strike="noStrike" kern="1200" cap="none" spc="0" normalizeH="0" baseline="0" noProof="0" smtClean="0">
                <a:ln>
                  <a:noFill/>
                </a:ln>
                <a:solidFill>
                  <a:srgbClr val="FBFEFF"/>
                </a:solidFill>
                <a:effectLst/>
                <a:uLnTx/>
                <a:uFillTx/>
                <a:latin typeface="Calibri"/>
                <a:ea typeface="+mj-ea"/>
                <a:cs typeface="+mj-cs"/>
              </a:rPr>
              <a:t/>
            </a:r>
            <a:br>
              <a:rPr kumimoji="0" lang="en-AU" sz="2400" b="1" i="0" u="none" strike="noStrike" kern="1200" cap="none" spc="0" normalizeH="0" baseline="0" noProof="0" smtClean="0">
                <a:ln>
                  <a:noFill/>
                </a:ln>
                <a:solidFill>
                  <a:srgbClr val="FBFEFF"/>
                </a:solidFill>
                <a:effectLst/>
                <a:uLnTx/>
                <a:uFillTx/>
                <a:latin typeface="Calibri"/>
                <a:ea typeface="+mj-ea"/>
                <a:cs typeface="+mj-cs"/>
              </a:rPr>
            </a:br>
            <a:r>
              <a:rPr kumimoji="0" lang="en-AU" sz="2400" b="1" i="0" u="none" strike="noStrike" kern="1200" cap="none" spc="0" normalizeH="0" baseline="0" noProof="0" smtClean="0">
                <a:ln>
                  <a:noFill/>
                </a:ln>
                <a:solidFill>
                  <a:srgbClr val="FBFEFF"/>
                </a:solidFill>
                <a:effectLst/>
                <a:uLnTx/>
                <a:uFillTx/>
                <a:latin typeface="Calibri"/>
                <a:ea typeface="+mj-ea"/>
                <a:cs typeface="+mj-cs"/>
              </a:rPr>
              <a:t/>
            </a:r>
            <a:br>
              <a:rPr kumimoji="0" lang="en-AU" sz="2400" b="1" i="0" u="none" strike="noStrike" kern="1200" cap="none" spc="0" normalizeH="0" baseline="0" noProof="0" smtClean="0">
                <a:ln>
                  <a:noFill/>
                </a:ln>
                <a:solidFill>
                  <a:srgbClr val="FBFEFF"/>
                </a:solidFill>
                <a:effectLst/>
                <a:uLnTx/>
                <a:uFillTx/>
                <a:latin typeface="Calibri"/>
                <a:ea typeface="+mj-ea"/>
                <a:cs typeface="+mj-cs"/>
              </a:rPr>
            </a:br>
            <a:r>
              <a:rPr kumimoji="0" lang="en-AU" sz="2400" b="1" i="0" u="none" strike="noStrike" kern="1200" cap="none" spc="0" normalizeH="0" baseline="0" noProof="0" smtClean="0">
                <a:ln>
                  <a:noFill/>
                </a:ln>
                <a:solidFill>
                  <a:srgbClr val="FBFEFF"/>
                </a:solidFill>
                <a:effectLst/>
                <a:uLnTx/>
                <a:uFillTx/>
                <a:latin typeface="Calibri"/>
                <a:ea typeface="+mj-ea"/>
                <a:cs typeface="+mj-cs"/>
              </a:rPr>
              <a:t>Dr. Patrick Hartley </a:t>
            </a:r>
            <a:br>
              <a:rPr kumimoji="0" lang="en-AU" sz="2400" b="1" i="0" u="none" strike="noStrike" kern="1200" cap="none" spc="0" normalizeH="0" baseline="0" noProof="0" smtClean="0">
                <a:ln>
                  <a:noFill/>
                </a:ln>
                <a:solidFill>
                  <a:srgbClr val="FBFEFF"/>
                </a:solidFill>
                <a:effectLst/>
                <a:uLnTx/>
                <a:uFillTx/>
                <a:latin typeface="Calibri"/>
                <a:ea typeface="+mj-ea"/>
                <a:cs typeface="+mj-cs"/>
              </a:rPr>
            </a:br>
            <a:r>
              <a:rPr kumimoji="0" lang="en-AU" sz="2400" b="1" i="0" u="none" strike="noStrike" kern="1200" cap="none" spc="0" normalizeH="0" baseline="0" noProof="0" smtClean="0">
                <a:ln>
                  <a:noFill/>
                </a:ln>
                <a:solidFill>
                  <a:srgbClr val="FBFEFF"/>
                </a:solidFill>
                <a:effectLst/>
                <a:uLnTx/>
                <a:uFillTx/>
                <a:latin typeface="Calibri"/>
                <a:ea typeface="+mj-ea"/>
                <a:cs typeface="+mj-cs"/>
              </a:rPr>
              <a:t>CSIRO Energy</a:t>
            </a:r>
            <a:br>
              <a:rPr kumimoji="0" lang="en-AU" sz="2400" b="1" i="0" u="none" strike="noStrike" kern="1200" cap="none" spc="0" normalizeH="0" baseline="0" noProof="0" smtClean="0">
                <a:ln>
                  <a:noFill/>
                </a:ln>
                <a:solidFill>
                  <a:srgbClr val="FBFEFF"/>
                </a:solidFill>
                <a:effectLst/>
                <a:uLnTx/>
                <a:uFillTx/>
                <a:latin typeface="Calibri"/>
                <a:ea typeface="+mj-ea"/>
                <a:cs typeface="+mj-cs"/>
              </a:rPr>
            </a:br>
            <a:endParaRPr kumimoji="0" lang="en-AU" sz="2400" b="1" i="0" u="none" strike="noStrike" kern="1200" cap="none" spc="0" normalizeH="0" baseline="0" noProof="0" dirty="0">
              <a:ln>
                <a:noFill/>
              </a:ln>
              <a:solidFill>
                <a:srgbClr val="FBFEFF"/>
              </a:solidFill>
              <a:effectLst/>
              <a:uLnTx/>
              <a:uFillTx/>
              <a:latin typeface="Calibri"/>
              <a:ea typeface="+mj-ea"/>
              <a:cs typeface="+mj-cs"/>
            </a:endParaRPr>
          </a:p>
        </p:txBody>
      </p:sp>
      <p:sp>
        <p:nvSpPr>
          <p:cNvPr id="2" name="Rectangle 1"/>
          <p:cNvSpPr/>
          <p:nvPr/>
        </p:nvSpPr>
        <p:spPr>
          <a:xfrm>
            <a:off x="1440572" y="5620212"/>
            <a:ext cx="7721024" cy="338554"/>
          </a:xfrm>
          <a:prstGeom prst="rect">
            <a:avLst/>
          </a:prstGeom>
        </p:spPr>
        <p:txBody>
          <a:bodyPr wrap="none">
            <a:spAutoFit/>
          </a:bodyPr>
          <a:lstStyle/>
          <a:p>
            <a:pPr algn="ctr"/>
            <a:r>
              <a:rPr lang="en-AU" sz="1600" b="1" smtClean="0">
                <a:solidFill>
                  <a:srgbClr val="FFFFFF"/>
                </a:solidFill>
                <a:latin typeface="+mj-lt"/>
              </a:rPr>
              <a:t>‘The Sustainable Hydrogen &amp; Ammonia Economy’ Engineers Australia, Melbourne 7/5/19</a:t>
            </a:r>
            <a:endParaRPr lang="en-AU" sz="1600" b="1" i="0">
              <a:solidFill>
                <a:srgbClr val="FFFFFF"/>
              </a:solidFill>
              <a:effectLst/>
              <a:latin typeface="+mj-lt"/>
            </a:endParaRPr>
          </a:p>
        </p:txBody>
      </p:sp>
    </p:spTree>
    <p:extLst>
      <p:ext uri="{BB962C8B-B14F-4D97-AF65-F5344CB8AC3E}">
        <p14:creationId xmlns:p14="http://schemas.microsoft.com/office/powerpoint/2010/main" val="2839118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10</a:t>
            </a:fld>
            <a:r>
              <a:rPr lang="en-AU" smtClean="0"/>
              <a:t>  |</a:t>
            </a:r>
            <a:endParaRPr lang="en-AU" dirty="0"/>
          </a:p>
        </p:txBody>
      </p:sp>
      <p:sp>
        <p:nvSpPr>
          <p:cNvPr id="6" name="Rectangle 5"/>
          <p:cNvSpPr/>
          <p:nvPr/>
        </p:nvSpPr>
        <p:spPr>
          <a:xfrm>
            <a:off x="1409699" y="942975"/>
            <a:ext cx="9401175" cy="467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7" name="Chart 6"/>
          <p:cNvGraphicFramePr>
            <a:graphicFrameLocks/>
          </p:cNvGraphicFramePr>
          <p:nvPr>
            <p:extLst/>
          </p:nvPr>
        </p:nvGraphicFramePr>
        <p:xfrm>
          <a:off x="2308424" y="1491531"/>
          <a:ext cx="7957367" cy="448576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8"/>
          <p:cNvSpPr/>
          <p:nvPr/>
        </p:nvSpPr>
        <p:spPr>
          <a:xfrm>
            <a:off x="2666900" y="3390758"/>
            <a:ext cx="7531541" cy="1808354"/>
          </a:xfrm>
          <a:custGeom>
            <a:avLst/>
            <a:gdLst>
              <a:gd name="connsiteX0" fmla="*/ 0 w 7583721"/>
              <a:gd name="connsiteY0" fmla="*/ 0 h 1736552"/>
              <a:gd name="connsiteX1" fmla="*/ 7583721 w 7583721"/>
              <a:gd name="connsiteY1" fmla="*/ 0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750771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25969 w 7583721"/>
              <a:gd name="connsiteY1" fmla="*/ 1078030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92945"/>
              <a:gd name="connsiteY0" fmla="*/ 0 h 1736552"/>
              <a:gd name="connsiteX1" fmla="*/ 7592945 w 7592945"/>
              <a:gd name="connsiteY1" fmla="*/ 808523 h 1736552"/>
              <a:gd name="connsiteX2" fmla="*/ 7583721 w 7592945"/>
              <a:gd name="connsiteY2" fmla="*/ 1736552 h 1736552"/>
              <a:gd name="connsiteX3" fmla="*/ 0 w 7592945"/>
              <a:gd name="connsiteY3" fmla="*/ 1736552 h 1736552"/>
              <a:gd name="connsiteX4" fmla="*/ 0 w 7592945"/>
              <a:gd name="connsiteY4" fmla="*/ 0 h 1736552"/>
              <a:gd name="connsiteX0" fmla="*/ 0 w 7592945"/>
              <a:gd name="connsiteY0" fmla="*/ 0 h 1736552"/>
              <a:gd name="connsiteX1" fmla="*/ 7592945 w 7592945"/>
              <a:gd name="connsiteY1" fmla="*/ 808523 h 1736552"/>
              <a:gd name="connsiteX2" fmla="*/ 7583721 w 7592945"/>
              <a:gd name="connsiteY2" fmla="*/ 1736552 h 1736552"/>
              <a:gd name="connsiteX3" fmla="*/ 0 w 7592945"/>
              <a:gd name="connsiteY3" fmla="*/ 1736552 h 1736552"/>
              <a:gd name="connsiteX4" fmla="*/ 0 w 7592945"/>
              <a:gd name="connsiteY4" fmla="*/ 0 h 1736552"/>
              <a:gd name="connsiteX0" fmla="*/ 0 w 7592945"/>
              <a:gd name="connsiteY0" fmla="*/ 0 h 1736552"/>
              <a:gd name="connsiteX1" fmla="*/ 7592945 w 7592945"/>
              <a:gd name="connsiteY1" fmla="*/ 808523 h 1736552"/>
              <a:gd name="connsiteX2" fmla="*/ 7583721 w 7592945"/>
              <a:gd name="connsiteY2" fmla="*/ 1736552 h 1736552"/>
              <a:gd name="connsiteX3" fmla="*/ 0 w 7592945"/>
              <a:gd name="connsiteY3" fmla="*/ 1736552 h 1736552"/>
              <a:gd name="connsiteX4" fmla="*/ 0 w 7592945"/>
              <a:gd name="connsiteY4" fmla="*/ 0 h 1736552"/>
              <a:gd name="connsiteX0" fmla="*/ 0 w 7592945"/>
              <a:gd name="connsiteY0" fmla="*/ 0 h 1736552"/>
              <a:gd name="connsiteX1" fmla="*/ 7592945 w 7592945"/>
              <a:gd name="connsiteY1" fmla="*/ 832907 h 1736552"/>
              <a:gd name="connsiteX2" fmla="*/ 7583721 w 7592945"/>
              <a:gd name="connsiteY2" fmla="*/ 1736552 h 1736552"/>
              <a:gd name="connsiteX3" fmla="*/ 0 w 7592945"/>
              <a:gd name="connsiteY3" fmla="*/ 1736552 h 1736552"/>
              <a:gd name="connsiteX4" fmla="*/ 0 w 7592945"/>
              <a:gd name="connsiteY4" fmla="*/ 0 h 1736552"/>
              <a:gd name="connsiteX0" fmla="*/ 0 w 7584358"/>
              <a:gd name="connsiteY0" fmla="*/ 0 h 1736552"/>
              <a:gd name="connsiteX1" fmla="*/ 7580664 w 7584358"/>
              <a:gd name="connsiteY1" fmla="*/ 857291 h 1736552"/>
              <a:gd name="connsiteX2" fmla="*/ 7583721 w 7584358"/>
              <a:gd name="connsiteY2" fmla="*/ 1736552 h 1736552"/>
              <a:gd name="connsiteX3" fmla="*/ 0 w 7584358"/>
              <a:gd name="connsiteY3" fmla="*/ 1736552 h 1736552"/>
              <a:gd name="connsiteX4" fmla="*/ 0 w 7584358"/>
              <a:gd name="connsiteY4" fmla="*/ 0 h 1736552"/>
              <a:gd name="connsiteX0" fmla="*/ 19884 w 7604242"/>
              <a:gd name="connsiteY0" fmla="*/ 0 h 1736552"/>
              <a:gd name="connsiteX1" fmla="*/ 7600548 w 7604242"/>
              <a:gd name="connsiteY1" fmla="*/ 857291 h 1736552"/>
              <a:gd name="connsiteX2" fmla="*/ 7603605 w 7604242"/>
              <a:gd name="connsiteY2" fmla="*/ 1736552 h 1736552"/>
              <a:gd name="connsiteX3" fmla="*/ 19884 w 7604242"/>
              <a:gd name="connsiteY3" fmla="*/ 1736552 h 1736552"/>
              <a:gd name="connsiteX4" fmla="*/ 19884 w 7604242"/>
              <a:gd name="connsiteY4" fmla="*/ 0 h 1736552"/>
              <a:gd name="connsiteX0" fmla="*/ 1877 w 7586235"/>
              <a:gd name="connsiteY0" fmla="*/ 0 h 1736552"/>
              <a:gd name="connsiteX1" fmla="*/ 7582541 w 7586235"/>
              <a:gd name="connsiteY1" fmla="*/ 857291 h 1736552"/>
              <a:gd name="connsiteX2" fmla="*/ 7585598 w 7586235"/>
              <a:gd name="connsiteY2" fmla="*/ 1736552 h 1736552"/>
              <a:gd name="connsiteX3" fmla="*/ 1877 w 7586235"/>
              <a:gd name="connsiteY3" fmla="*/ 1736552 h 1736552"/>
              <a:gd name="connsiteX4" fmla="*/ 1877 w 7586235"/>
              <a:gd name="connsiteY4" fmla="*/ 0 h 173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6235" h="1736552">
                <a:moveTo>
                  <a:pt x="1877" y="0"/>
                </a:moveTo>
                <a:cubicBezTo>
                  <a:pt x="-87901" y="850293"/>
                  <a:pt x="3051676" y="847465"/>
                  <a:pt x="7582541" y="857291"/>
                </a:cubicBezTo>
                <a:cubicBezTo>
                  <a:pt x="7579466" y="1166634"/>
                  <a:pt x="7588673" y="1427209"/>
                  <a:pt x="7585598" y="1736552"/>
                </a:cubicBezTo>
                <a:lnTo>
                  <a:pt x="1877" y="1736552"/>
                </a:lnTo>
                <a:lnTo>
                  <a:pt x="1877" y="0"/>
                </a:lnTo>
                <a:close/>
              </a:path>
            </a:pathLst>
          </a:custGeom>
          <a:solidFill>
            <a:srgbClr val="FFC000">
              <a:alpha val="1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a:solidFill>
                <a:schemeClr val="bg1">
                  <a:lumMod val="10000"/>
                </a:schemeClr>
              </a:solidFill>
              <a:latin typeface="+mj-lt"/>
              <a:ea typeface="+mj-ea"/>
              <a:cs typeface="+mj-cs"/>
            </a:endParaRPr>
          </a:p>
        </p:txBody>
      </p:sp>
      <p:sp>
        <p:nvSpPr>
          <p:cNvPr id="9" name="Rectangle 1"/>
          <p:cNvSpPr/>
          <p:nvPr/>
        </p:nvSpPr>
        <p:spPr>
          <a:xfrm>
            <a:off x="2649905" y="3347657"/>
            <a:ext cx="7528875" cy="911831"/>
          </a:xfrm>
          <a:custGeom>
            <a:avLst/>
            <a:gdLst>
              <a:gd name="connsiteX0" fmla="*/ 0 w 7560197"/>
              <a:gd name="connsiteY0" fmla="*/ 0 h 2482873"/>
              <a:gd name="connsiteX1" fmla="*/ 7560197 w 7560197"/>
              <a:gd name="connsiteY1" fmla="*/ 0 h 2482873"/>
              <a:gd name="connsiteX2" fmla="*/ 7560197 w 7560197"/>
              <a:gd name="connsiteY2" fmla="*/ 2482873 h 2482873"/>
              <a:gd name="connsiteX3" fmla="*/ 0 w 7560197"/>
              <a:gd name="connsiteY3" fmla="*/ 2482873 h 2482873"/>
              <a:gd name="connsiteX4" fmla="*/ 0 w 7560197"/>
              <a:gd name="connsiteY4" fmla="*/ 0 h 2482873"/>
              <a:gd name="connsiteX0" fmla="*/ 0 w 7560197"/>
              <a:gd name="connsiteY0" fmla="*/ 0 h 2482873"/>
              <a:gd name="connsiteX1" fmla="*/ 7560197 w 7560197"/>
              <a:gd name="connsiteY1" fmla="*/ 0 h 2482873"/>
              <a:gd name="connsiteX2" fmla="*/ 7560197 w 7560197"/>
              <a:gd name="connsiteY2" fmla="*/ 2482873 h 2482873"/>
              <a:gd name="connsiteX3" fmla="*/ 0 w 7560197"/>
              <a:gd name="connsiteY3" fmla="*/ 0 h 2482873"/>
              <a:gd name="connsiteX0" fmla="*/ 0 w 7560197"/>
              <a:gd name="connsiteY0" fmla="*/ 0 h 2482923"/>
              <a:gd name="connsiteX1" fmla="*/ 7560197 w 7560197"/>
              <a:gd name="connsiteY1" fmla="*/ 0 h 2482923"/>
              <a:gd name="connsiteX2" fmla="*/ 7560197 w 7560197"/>
              <a:gd name="connsiteY2" fmla="*/ 2482873 h 2482923"/>
              <a:gd name="connsiteX3" fmla="*/ 0 w 7560197"/>
              <a:gd name="connsiteY3" fmla="*/ 0 h 2482923"/>
              <a:gd name="connsiteX0" fmla="*/ 0 w 7560197"/>
              <a:gd name="connsiteY0" fmla="*/ 0 h 2486402"/>
              <a:gd name="connsiteX1" fmla="*/ 7560197 w 7560197"/>
              <a:gd name="connsiteY1" fmla="*/ 0 h 2486402"/>
              <a:gd name="connsiteX2" fmla="*/ 7560197 w 7560197"/>
              <a:gd name="connsiteY2" fmla="*/ 2482873 h 2486402"/>
              <a:gd name="connsiteX3" fmla="*/ 0 w 7560197"/>
              <a:gd name="connsiteY3" fmla="*/ 0 h 2486402"/>
              <a:gd name="connsiteX0" fmla="*/ 10109 w 7570306"/>
              <a:gd name="connsiteY0" fmla="*/ 0 h 2482873"/>
              <a:gd name="connsiteX1" fmla="*/ 7570306 w 7570306"/>
              <a:gd name="connsiteY1" fmla="*/ 0 h 2482873"/>
              <a:gd name="connsiteX2" fmla="*/ 7570306 w 7570306"/>
              <a:gd name="connsiteY2" fmla="*/ 2482873 h 2482873"/>
              <a:gd name="connsiteX3" fmla="*/ 10109 w 7570306"/>
              <a:gd name="connsiteY3" fmla="*/ 0 h 2482873"/>
              <a:gd name="connsiteX0" fmla="*/ 8854 w 7588101"/>
              <a:gd name="connsiteY0" fmla="*/ 0 h 2482873"/>
              <a:gd name="connsiteX1" fmla="*/ 7588101 w 7588101"/>
              <a:gd name="connsiteY1" fmla="*/ 0 h 2482873"/>
              <a:gd name="connsiteX2" fmla="*/ 7588101 w 7588101"/>
              <a:gd name="connsiteY2" fmla="*/ 2482873 h 2482873"/>
              <a:gd name="connsiteX3" fmla="*/ 8854 w 7588101"/>
              <a:gd name="connsiteY3" fmla="*/ 0 h 2482873"/>
              <a:gd name="connsiteX0" fmla="*/ 40980 w 7620227"/>
              <a:gd name="connsiteY0" fmla="*/ 0 h 2482873"/>
              <a:gd name="connsiteX1" fmla="*/ 7620227 w 7620227"/>
              <a:gd name="connsiteY1" fmla="*/ 0 h 2482873"/>
              <a:gd name="connsiteX2" fmla="*/ 7620227 w 7620227"/>
              <a:gd name="connsiteY2" fmla="*/ 2482873 h 2482873"/>
              <a:gd name="connsiteX3" fmla="*/ 40980 w 7620227"/>
              <a:gd name="connsiteY3" fmla="*/ 0 h 2482873"/>
              <a:gd name="connsiteX0" fmla="*/ 36649 w 7653996"/>
              <a:gd name="connsiteY0" fmla="*/ 0 h 2482873"/>
              <a:gd name="connsiteX1" fmla="*/ 7653996 w 7653996"/>
              <a:gd name="connsiteY1" fmla="*/ 0 h 2482873"/>
              <a:gd name="connsiteX2" fmla="*/ 7653996 w 7653996"/>
              <a:gd name="connsiteY2" fmla="*/ 2482873 h 2482873"/>
              <a:gd name="connsiteX3" fmla="*/ 36649 w 7653996"/>
              <a:gd name="connsiteY3" fmla="*/ 0 h 2482873"/>
              <a:gd name="connsiteX0" fmla="*/ 17871 w 7635218"/>
              <a:gd name="connsiteY0" fmla="*/ 0 h 2482873"/>
              <a:gd name="connsiteX1" fmla="*/ 7635218 w 7635218"/>
              <a:gd name="connsiteY1" fmla="*/ 0 h 2482873"/>
              <a:gd name="connsiteX2" fmla="*/ 7635218 w 7635218"/>
              <a:gd name="connsiteY2" fmla="*/ 2482873 h 2482873"/>
              <a:gd name="connsiteX3" fmla="*/ 17871 w 7635218"/>
              <a:gd name="connsiteY3" fmla="*/ 0 h 2482873"/>
              <a:gd name="connsiteX0" fmla="*/ 0 w 7617347"/>
              <a:gd name="connsiteY0" fmla="*/ 0 h 2482873"/>
              <a:gd name="connsiteX1" fmla="*/ 7617347 w 7617347"/>
              <a:gd name="connsiteY1" fmla="*/ 0 h 2482873"/>
              <a:gd name="connsiteX2" fmla="*/ 7617347 w 7617347"/>
              <a:gd name="connsiteY2" fmla="*/ 2482873 h 2482873"/>
              <a:gd name="connsiteX3" fmla="*/ 0 w 7617347"/>
              <a:gd name="connsiteY3" fmla="*/ 0 h 2482873"/>
              <a:gd name="connsiteX0" fmla="*/ 35820 w 7653167"/>
              <a:gd name="connsiteY0" fmla="*/ 0 h 2482873"/>
              <a:gd name="connsiteX1" fmla="*/ 7653167 w 7653167"/>
              <a:gd name="connsiteY1" fmla="*/ 0 h 2482873"/>
              <a:gd name="connsiteX2" fmla="*/ 7653167 w 7653167"/>
              <a:gd name="connsiteY2" fmla="*/ 2482873 h 2482873"/>
              <a:gd name="connsiteX3" fmla="*/ 35820 w 7653167"/>
              <a:gd name="connsiteY3" fmla="*/ 0 h 2482873"/>
              <a:gd name="connsiteX0" fmla="*/ 27487 w 7743163"/>
              <a:gd name="connsiteY0" fmla="*/ 0 h 2482873"/>
              <a:gd name="connsiteX1" fmla="*/ 7743163 w 7743163"/>
              <a:gd name="connsiteY1" fmla="*/ 0 h 2482873"/>
              <a:gd name="connsiteX2" fmla="*/ 7743163 w 7743163"/>
              <a:gd name="connsiteY2" fmla="*/ 2482873 h 2482873"/>
              <a:gd name="connsiteX3" fmla="*/ 27487 w 7743163"/>
              <a:gd name="connsiteY3" fmla="*/ 0 h 2482873"/>
              <a:gd name="connsiteX0" fmla="*/ 0 w 7715676"/>
              <a:gd name="connsiteY0" fmla="*/ 0 h 2482873"/>
              <a:gd name="connsiteX1" fmla="*/ 7715676 w 7715676"/>
              <a:gd name="connsiteY1" fmla="*/ 0 h 2482873"/>
              <a:gd name="connsiteX2" fmla="*/ 7715676 w 7715676"/>
              <a:gd name="connsiteY2" fmla="*/ 2482873 h 2482873"/>
              <a:gd name="connsiteX3" fmla="*/ 0 w 7715676"/>
              <a:gd name="connsiteY3" fmla="*/ 0 h 2482873"/>
              <a:gd name="connsiteX0" fmla="*/ 0 w 7715676"/>
              <a:gd name="connsiteY0" fmla="*/ 0 h 2482873"/>
              <a:gd name="connsiteX1" fmla="*/ 7715676 w 7715676"/>
              <a:gd name="connsiteY1" fmla="*/ 0 h 2482873"/>
              <a:gd name="connsiteX2" fmla="*/ 7715676 w 7715676"/>
              <a:gd name="connsiteY2" fmla="*/ 2482873 h 2482873"/>
              <a:gd name="connsiteX3" fmla="*/ 0 w 7715676"/>
              <a:gd name="connsiteY3" fmla="*/ 0 h 2482873"/>
              <a:gd name="connsiteX0" fmla="*/ 0 w 7715676"/>
              <a:gd name="connsiteY0" fmla="*/ 0 h 2482873"/>
              <a:gd name="connsiteX1" fmla="*/ 7715676 w 7715676"/>
              <a:gd name="connsiteY1" fmla="*/ 0 h 2482873"/>
              <a:gd name="connsiteX2" fmla="*/ 7715676 w 7715676"/>
              <a:gd name="connsiteY2" fmla="*/ 2482873 h 2482873"/>
              <a:gd name="connsiteX3" fmla="*/ 0 w 7715676"/>
              <a:gd name="connsiteY3" fmla="*/ 0 h 2482873"/>
              <a:gd name="connsiteX0" fmla="*/ 381979 w 8097655"/>
              <a:gd name="connsiteY0" fmla="*/ 0 h 2579736"/>
              <a:gd name="connsiteX1" fmla="*/ 8097655 w 8097655"/>
              <a:gd name="connsiteY1" fmla="*/ 0 h 2579736"/>
              <a:gd name="connsiteX2" fmla="*/ 8097655 w 8097655"/>
              <a:gd name="connsiteY2" fmla="*/ 2482873 h 2579736"/>
              <a:gd name="connsiteX3" fmla="*/ 1890444 w 8097655"/>
              <a:gd name="connsiteY3" fmla="*/ 1874005 h 2579736"/>
              <a:gd name="connsiteX4" fmla="*/ 381979 w 8097655"/>
              <a:gd name="connsiteY4" fmla="*/ 0 h 2579736"/>
              <a:gd name="connsiteX0" fmla="*/ 0 w 7715676"/>
              <a:gd name="connsiteY0" fmla="*/ 0 h 2579736"/>
              <a:gd name="connsiteX1" fmla="*/ 7715676 w 7715676"/>
              <a:gd name="connsiteY1" fmla="*/ 0 h 2579736"/>
              <a:gd name="connsiteX2" fmla="*/ 7715676 w 7715676"/>
              <a:gd name="connsiteY2" fmla="*/ 2482873 h 2579736"/>
              <a:gd name="connsiteX3" fmla="*/ 1508465 w 7715676"/>
              <a:gd name="connsiteY3" fmla="*/ 1874005 h 2579736"/>
              <a:gd name="connsiteX4" fmla="*/ 0 w 7715676"/>
              <a:gd name="connsiteY4" fmla="*/ 0 h 2579736"/>
              <a:gd name="connsiteX0" fmla="*/ 0 w 7715676"/>
              <a:gd name="connsiteY0" fmla="*/ 0 h 2605364"/>
              <a:gd name="connsiteX1" fmla="*/ 7715676 w 7715676"/>
              <a:gd name="connsiteY1" fmla="*/ 0 h 2605364"/>
              <a:gd name="connsiteX2" fmla="*/ 7715676 w 7715676"/>
              <a:gd name="connsiteY2" fmla="*/ 2482873 h 2605364"/>
              <a:gd name="connsiteX3" fmla="*/ 1708377 w 7715676"/>
              <a:gd name="connsiteY3" fmla="*/ 2045610 h 2605364"/>
              <a:gd name="connsiteX4" fmla="*/ 0 w 7715676"/>
              <a:gd name="connsiteY4" fmla="*/ 0 h 2605364"/>
              <a:gd name="connsiteX0" fmla="*/ 0 w 7715676"/>
              <a:gd name="connsiteY0" fmla="*/ 0 h 2518289"/>
              <a:gd name="connsiteX1" fmla="*/ 7715676 w 7715676"/>
              <a:gd name="connsiteY1" fmla="*/ 0 h 2518289"/>
              <a:gd name="connsiteX2" fmla="*/ 7715676 w 7715676"/>
              <a:gd name="connsiteY2" fmla="*/ 2482873 h 2518289"/>
              <a:gd name="connsiteX3" fmla="*/ 1708377 w 7715676"/>
              <a:gd name="connsiteY3" fmla="*/ 2045610 h 2518289"/>
              <a:gd name="connsiteX4" fmla="*/ 0 w 7715676"/>
              <a:gd name="connsiteY4" fmla="*/ 0 h 2518289"/>
              <a:gd name="connsiteX0" fmla="*/ 0 w 7715676"/>
              <a:gd name="connsiteY0" fmla="*/ 0 h 2544427"/>
              <a:gd name="connsiteX1" fmla="*/ 7715676 w 7715676"/>
              <a:gd name="connsiteY1" fmla="*/ 0 h 2544427"/>
              <a:gd name="connsiteX2" fmla="*/ 7715676 w 7715676"/>
              <a:gd name="connsiteY2" fmla="*/ 2482873 h 2544427"/>
              <a:gd name="connsiteX3" fmla="*/ 1770849 w 7715676"/>
              <a:gd name="connsiteY3" fmla="*/ 2182894 h 2544427"/>
              <a:gd name="connsiteX4" fmla="*/ 0 w 7715676"/>
              <a:gd name="connsiteY4" fmla="*/ 0 h 2544427"/>
              <a:gd name="connsiteX0" fmla="*/ 0 w 7715676"/>
              <a:gd name="connsiteY0" fmla="*/ 0 h 2544427"/>
              <a:gd name="connsiteX1" fmla="*/ 7715676 w 7715676"/>
              <a:gd name="connsiteY1" fmla="*/ 0 h 2544427"/>
              <a:gd name="connsiteX2" fmla="*/ 7715676 w 7715676"/>
              <a:gd name="connsiteY2" fmla="*/ 2482873 h 2544427"/>
              <a:gd name="connsiteX3" fmla="*/ 1770849 w 7715676"/>
              <a:gd name="connsiteY3" fmla="*/ 2182894 h 2544427"/>
              <a:gd name="connsiteX4" fmla="*/ 0 w 7715676"/>
              <a:gd name="connsiteY4" fmla="*/ 0 h 2544427"/>
              <a:gd name="connsiteX0" fmla="*/ 0 w 7715676"/>
              <a:gd name="connsiteY0" fmla="*/ 0 h 2566843"/>
              <a:gd name="connsiteX1" fmla="*/ 7715676 w 7715676"/>
              <a:gd name="connsiteY1" fmla="*/ 0 h 2566843"/>
              <a:gd name="connsiteX2" fmla="*/ 7715676 w 7715676"/>
              <a:gd name="connsiteY2" fmla="*/ 2482873 h 2566843"/>
              <a:gd name="connsiteX3" fmla="*/ 1770849 w 7715676"/>
              <a:gd name="connsiteY3" fmla="*/ 2251536 h 2566843"/>
              <a:gd name="connsiteX4" fmla="*/ 0 w 7715676"/>
              <a:gd name="connsiteY4" fmla="*/ 0 h 2566843"/>
              <a:gd name="connsiteX0" fmla="*/ 0 w 7715676"/>
              <a:gd name="connsiteY0" fmla="*/ 0 h 2566843"/>
              <a:gd name="connsiteX1" fmla="*/ 7715676 w 7715676"/>
              <a:gd name="connsiteY1" fmla="*/ 0 h 2566843"/>
              <a:gd name="connsiteX2" fmla="*/ 7715676 w 7715676"/>
              <a:gd name="connsiteY2" fmla="*/ 2482873 h 2566843"/>
              <a:gd name="connsiteX3" fmla="*/ 1770849 w 7715676"/>
              <a:gd name="connsiteY3" fmla="*/ 2251536 h 2566843"/>
              <a:gd name="connsiteX4" fmla="*/ 0 w 7715676"/>
              <a:gd name="connsiteY4" fmla="*/ 0 h 2566843"/>
              <a:gd name="connsiteX0" fmla="*/ 0 w 7715676"/>
              <a:gd name="connsiteY0" fmla="*/ 0 h 2566843"/>
              <a:gd name="connsiteX1" fmla="*/ 7715676 w 7715676"/>
              <a:gd name="connsiteY1" fmla="*/ 0 h 2566843"/>
              <a:gd name="connsiteX2" fmla="*/ 7715676 w 7715676"/>
              <a:gd name="connsiteY2" fmla="*/ 2482873 h 2566843"/>
              <a:gd name="connsiteX3" fmla="*/ 1770849 w 7715676"/>
              <a:gd name="connsiteY3" fmla="*/ 2251536 h 2566843"/>
              <a:gd name="connsiteX4" fmla="*/ 0 w 7715676"/>
              <a:gd name="connsiteY4" fmla="*/ 0 h 2566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676" h="2566843">
                <a:moveTo>
                  <a:pt x="0" y="0"/>
                </a:moveTo>
                <a:lnTo>
                  <a:pt x="7715676" y="0"/>
                </a:lnTo>
                <a:lnTo>
                  <a:pt x="7715676" y="2482873"/>
                </a:lnTo>
                <a:cubicBezTo>
                  <a:pt x="6568691" y="2589282"/>
                  <a:pt x="3056795" y="2665348"/>
                  <a:pt x="1770849" y="2251536"/>
                </a:cubicBezTo>
                <a:cubicBezTo>
                  <a:pt x="10112" y="1563156"/>
                  <a:pt x="177432" y="1410607"/>
                  <a:pt x="0" y="0"/>
                </a:cubicBezTo>
                <a:close/>
              </a:path>
            </a:pathLst>
          </a:custGeom>
          <a:solidFill>
            <a:schemeClr val="tx2">
              <a:lumMod val="20000"/>
              <a:lumOff val="80000"/>
              <a:alpha val="2313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a:solidFill>
                <a:schemeClr val="bg1">
                  <a:lumMod val="10000"/>
                </a:schemeClr>
              </a:solidFill>
              <a:latin typeface="+mj-lt"/>
              <a:ea typeface="+mj-ea"/>
              <a:cs typeface="+mj-cs"/>
            </a:endParaRPr>
          </a:p>
        </p:txBody>
      </p:sp>
      <p:sp>
        <p:nvSpPr>
          <p:cNvPr id="10" name="Rectangle 9"/>
          <p:cNvSpPr/>
          <p:nvPr/>
        </p:nvSpPr>
        <p:spPr>
          <a:xfrm>
            <a:off x="2662185" y="1856765"/>
            <a:ext cx="7516594" cy="1486510"/>
          </a:xfrm>
          <a:prstGeom prst="rect">
            <a:avLst/>
          </a:prstGeom>
          <a:solidFill>
            <a:srgbClr val="92D050">
              <a:alpha val="2313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a:solidFill>
                <a:schemeClr val="bg1">
                  <a:lumMod val="10000"/>
                </a:schemeClr>
              </a:solidFill>
              <a:latin typeface="+mj-lt"/>
              <a:ea typeface="+mj-ea"/>
              <a:cs typeface="+mj-cs"/>
            </a:endParaRPr>
          </a:p>
        </p:txBody>
      </p:sp>
      <p:sp>
        <p:nvSpPr>
          <p:cNvPr id="11" name="Freeform 10"/>
          <p:cNvSpPr/>
          <p:nvPr/>
        </p:nvSpPr>
        <p:spPr>
          <a:xfrm>
            <a:off x="2619633" y="3316502"/>
            <a:ext cx="7583721" cy="928497"/>
          </a:xfrm>
          <a:custGeom>
            <a:avLst/>
            <a:gdLst>
              <a:gd name="connsiteX0" fmla="*/ 0 w 9534525"/>
              <a:gd name="connsiteY0" fmla="*/ 0 h 1419225"/>
              <a:gd name="connsiteX1" fmla="*/ 1762125 w 9534525"/>
              <a:gd name="connsiteY1" fmla="*/ 1181100 h 1419225"/>
              <a:gd name="connsiteX2" fmla="*/ 9534525 w 9534525"/>
              <a:gd name="connsiteY2" fmla="*/ 1419225 h 1419225"/>
            </a:gdLst>
            <a:ahLst/>
            <a:cxnLst>
              <a:cxn ang="0">
                <a:pos x="connsiteX0" y="connsiteY0"/>
              </a:cxn>
              <a:cxn ang="0">
                <a:pos x="connsiteX1" y="connsiteY1"/>
              </a:cxn>
              <a:cxn ang="0">
                <a:pos x="connsiteX2" y="connsiteY2"/>
              </a:cxn>
            </a:cxnLst>
            <a:rect l="l" t="t" r="r" b="b"/>
            <a:pathLst>
              <a:path w="9534525" h="1419225">
                <a:moveTo>
                  <a:pt x="0" y="0"/>
                </a:moveTo>
                <a:cubicBezTo>
                  <a:pt x="86519" y="472281"/>
                  <a:pt x="173038" y="944563"/>
                  <a:pt x="1762125" y="1181100"/>
                </a:cubicBezTo>
                <a:cubicBezTo>
                  <a:pt x="3351212" y="1417637"/>
                  <a:pt x="6442868" y="1418431"/>
                  <a:pt x="9534525" y="1419225"/>
                </a:cubicBezTo>
              </a:path>
            </a:pathLst>
          </a:custGeom>
          <a:noFill/>
          <a:ln w="1111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p:cNvSpPr/>
          <p:nvPr/>
        </p:nvSpPr>
        <p:spPr>
          <a:xfrm>
            <a:off x="2071626" y="1241351"/>
            <a:ext cx="1033665" cy="444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bg2">
                    <a:lumMod val="90000"/>
                  </a:schemeClr>
                </a:solidFill>
              </a:rPr>
              <a:t>$/kg</a:t>
            </a:r>
          </a:p>
        </p:txBody>
      </p:sp>
      <p:sp>
        <p:nvSpPr>
          <p:cNvPr id="13" name="Oval 12"/>
          <p:cNvSpPr/>
          <p:nvPr/>
        </p:nvSpPr>
        <p:spPr>
          <a:xfrm>
            <a:off x="2548527" y="3276442"/>
            <a:ext cx="188768" cy="2023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4" name="Group 13"/>
          <p:cNvGrpSpPr/>
          <p:nvPr/>
        </p:nvGrpSpPr>
        <p:grpSpPr>
          <a:xfrm>
            <a:off x="4928588" y="4493467"/>
            <a:ext cx="5071290" cy="887532"/>
            <a:chOff x="3214088" y="4226767"/>
            <a:chExt cx="5071290" cy="887532"/>
          </a:xfrm>
        </p:grpSpPr>
        <p:sp>
          <p:nvSpPr>
            <p:cNvPr id="15" name="TextBox 14"/>
            <p:cNvSpPr txBox="1"/>
            <p:nvPr/>
          </p:nvSpPr>
          <p:spPr>
            <a:xfrm>
              <a:off x="3214088" y="4560301"/>
              <a:ext cx="835515" cy="553998"/>
            </a:xfrm>
            <a:prstGeom prst="rect">
              <a:avLst/>
            </a:prstGeom>
            <a:noFill/>
          </p:spPr>
          <p:txBody>
            <a:bodyPr wrap="square" rtlCol="0">
              <a:spAutoFit/>
            </a:bodyPr>
            <a:lstStyle/>
            <a:p>
              <a:r>
                <a:rPr lang="en-AU" sz="1000" dirty="0"/>
                <a:t>Grid firming services</a:t>
              </a:r>
            </a:p>
          </p:txBody>
        </p:sp>
        <p:cxnSp>
          <p:nvCxnSpPr>
            <p:cNvPr id="16" name="Straight Connector 15"/>
            <p:cNvCxnSpPr>
              <a:endCxn id="20" idx="1"/>
            </p:cNvCxnSpPr>
            <p:nvPr/>
          </p:nvCxnSpPr>
          <p:spPr>
            <a:xfrm flipV="1">
              <a:off x="7793950" y="4554283"/>
              <a:ext cx="405610" cy="10738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56315" y="4532302"/>
              <a:ext cx="741755" cy="400110"/>
            </a:xfrm>
            <a:prstGeom prst="rect">
              <a:avLst/>
            </a:prstGeom>
            <a:noFill/>
          </p:spPr>
          <p:txBody>
            <a:bodyPr wrap="square" rtlCol="0">
              <a:spAutoFit/>
            </a:bodyPr>
            <a:lstStyle/>
            <a:p>
              <a:r>
                <a:rPr lang="en-AU" sz="1000" dirty="0"/>
                <a:t>Synthetic fuels</a:t>
              </a:r>
            </a:p>
          </p:txBody>
        </p:sp>
        <p:cxnSp>
          <p:nvCxnSpPr>
            <p:cNvPr id="18" name="Straight Connector 17"/>
            <p:cNvCxnSpPr>
              <a:stCxn id="15" idx="3"/>
              <a:endCxn id="19" idx="2"/>
            </p:cNvCxnSpPr>
            <p:nvPr/>
          </p:nvCxnSpPr>
          <p:spPr>
            <a:xfrm flipV="1">
              <a:off x="4049603" y="4549259"/>
              <a:ext cx="84721" cy="2880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091415" y="4226767"/>
              <a:ext cx="85818" cy="32249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20" name="Rectangle 19"/>
            <p:cNvSpPr/>
            <p:nvPr/>
          </p:nvSpPr>
          <p:spPr>
            <a:xfrm>
              <a:off x="8199560" y="4393037"/>
              <a:ext cx="85818" cy="32249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grpSp>
      <p:sp>
        <p:nvSpPr>
          <p:cNvPr id="21" name="Title 1"/>
          <p:cNvSpPr>
            <a:spLocks noGrp="1"/>
          </p:cNvSpPr>
          <p:nvPr>
            <p:ph type="title"/>
          </p:nvPr>
        </p:nvSpPr>
        <p:spPr>
          <a:xfrm>
            <a:off x="1331550" y="165225"/>
            <a:ext cx="9450750" cy="369332"/>
          </a:xfrm>
        </p:spPr>
        <p:txBody>
          <a:bodyPr>
            <a:noAutofit/>
          </a:bodyPr>
          <a:lstStyle/>
          <a:p>
            <a:r>
              <a:rPr lang="en-AU" sz="2800" smtClean="0">
                <a:latin typeface="+mn-lt"/>
                <a:ea typeface="+mn-ea"/>
                <a:cs typeface="+mn-cs"/>
              </a:rPr>
              <a:t>Hydrogen Applications </a:t>
            </a:r>
            <a:r>
              <a:rPr lang="en-AU" sz="2800">
                <a:latin typeface="+mn-lt"/>
                <a:ea typeface="+mn-ea"/>
                <a:cs typeface="+mn-cs"/>
              </a:rPr>
              <a:t>&amp; </a:t>
            </a:r>
            <a:r>
              <a:rPr lang="en-AU" sz="2800" smtClean="0">
                <a:latin typeface="+mn-lt"/>
                <a:ea typeface="+mn-ea"/>
                <a:cs typeface="+mn-cs"/>
              </a:rPr>
              <a:t>The Cost Competitiveness </a:t>
            </a:r>
            <a:r>
              <a:rPr lang="en-AU" sz="2800" dirty="0">
                <a:latin typeface="+mn-lt"/>
                <a:ea typeface="+mn-ea"/>
                <a:cs typeface="+mn-cs"/>
              </a:rPr>
              <a:t>Curve</a:t>
            </a:r>
          </a:p>
        </p:txBody>
      </p:sp>
      <p:grpSp>
        <p:nvGrpSpPr>
          <p:cNvPr id="22" name="Group 21"/>
          <p:cNvGrpSpPr/>
          <p:nvPr/>
        </p:nvGrpSpPr>
        <p:grpSpPr>
          <a:xfrm>
            <a:off x="3427729" y="2054441"/>
            <a:ext cx="2139724" cy="1408070"/>
            <a:chOff x="1713229" y="1787741"/>
            <a:chExt cx="2139724" cy="1408070"/>
          </a:xfrm>
        </p:grpSpPr>
        <p:cxnSp>
          <p:nvCxnSpPr>
            <p:cNvPr id="23" name="Straight Connector 22"/>
            <p:cNvCxnSpPr>
              <a:stCxn id="30" idx="3"/>
              <a:endCxn id="24" idx="1"/>
            </p:cNvCxnSpPr>
            <p:nvPr/>
          </p:nvCxnSpPr>
          <p:spPr>
            <a:xfrm flipV="1">
              <a:off x="2576091" y="3012172"/>
              <a:ext cx="300601" cy="2256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876692" y="2889061"/>
              <a:ext cx="976261" cy="246221"/>
            </a:xfrm>
            <a:prstGeom prst="rect">
              <a:avLst/>
            </a:prstGeom>
            <a:noFill/>
          </p:spPr>
          <p:txBody>
            <a:bodyPr wrap="square" rtlCol="0">
              <a:spAutoFit/>
            </a:bodyPr>
            <a:lstStyle/>
            <a:p>
              <a:r>
                <a:rPr lang="en-AU" sz="1000" dirty="0"/>
                <a:t>Trucks</a:t>
              </a:r>
            </a:p>
          </p:txBody>
        </p:sp>
        <p:sp>
          <p:nvSpPr>
            <p:cNvPr id="25" name="TextBox 24"/>
            <p:cNvSpPr txBox="1"/>
            <p:nvPr/>
          </p:nvSpPr>
          <p:spPr>
            <a:xfrm>
              <a:off x="2267090" y="1787741"/>
              <a:ext cx="976261" cy="400110"/>
            </a:xfrm>
            <a:prstGeom prst="rect">
              <a:avLst/>
            </a:prstGeom>
            <a:noFill/>
          </p:spPr>
          <p:txBody>
            <a:bodyPr wrap="square" rtlCol="0">
              <a:spAutoFit/>
            </a:bodyPr>
            <a:lstStyle/>
            <a:p>
              <a:r>
                <a:rPr lang="en-AU" sz="1000" dirty="0"/>
                <a:t>Passenger vehicles</a:t>
              </a:r>
            </a:p>
          </p:txBody>
        </p:sp>
        <p:sp>
          <p:nvSpPr>
            <p:cNvPr id="26" name="TextBox 25"/>
            <p:cNvSpPr txBox="1"/>
            <p:nvPr/>
          </p:nvSpPr>
          <p:spPr>
            <a:xfrm>
              <a:off x="1975336" y="2593373"/>
              <a:ext cx="976261" cy="246221"/>
            </a:xfrm>
            <a:prstGeom prst="rect">
              <a:avLst/>
            </a:prstGeom>
            <a:noFill/>
          </p:spPr>
          <p:txBody>
            <a:bodyPr wrap="square" rtlCol="0">
              <a:spAutoFit/>
            </a:bodyPr>
            <a:lstStyle/>
            <a:p>
              <a:r>
                <a:rPr lang="en-AU" sz="1000" dirty="0"/>
                <a:t>Buses</a:t>
              </a:r>
            </a:p>
          </p:txBody>
        </p:sp>
        <p:cxnSp>
          <p:nvCxnSpPr>
            <p:cNvPr id="27" name="Straight Connector 26"/>
            <p:cNvCxnSpPr>
              <a:stCxn id="31" idx="3"/>
              <a:endCxn id="25" idx="1"/>
            </p:cNvCxnSpPr>
            <p:nvPr/>
          </p:nvCxnSpPr>
          <p:spPr>
            <a:xfrm flipV="1">
              <a:off x="2045842" y="1987796"/>
              <a:ext cx="221248" cy="22905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9" idx="3"/>
              <a:endCxn id="26" idx="1"/>
            </p:cNvCxnSpPr>
            <p:nvPr/>
          </p:nvCxnSpPr>
          <p:spPr>
            <a:xfrm flipV="1">
              <a:off x="1799047" y="2716484"/>
              <a:ext cx="176289" cy="2963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713229" y="2851565"/>
              <a:ext cx="85818" cy="3224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30" name="Rectangle 29"/>
            <p:cNvSpPr/>
            <p:nvPr/>
          </p:nvSpPr>
          <p:spPr>
            <a:xfrm>
              <a:off x="2492893" y="2873663"/>
              <a:ext cx="83198" cy="3221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31" name="Rectangle 30"/>
            <p:cNvSpPr/>
            <p:nvPr/>
          </p:nvSpPr>
          <p:spPr>
            <a:xfrm>
              <a:off x="1960024" y="2055602"/>
              <a:ext cx="85818" cy="3224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grpSp>
      <p:grpSp>
        <p:nvGrpSpPr>
          <p:cNvPr id="32" name="Group 31"/>
          <p:cNvGrpSpPr/>
          <p:nvPr/>
        </p:nvGrpSpPr>
        <p:grpSpPr>
          <a:xfrm>
            <a:off x="7418011" y="4605876"/>
            <a:ext cx="1192076" cy="402310"/>
            <a:chOff x="5703511" y="4339176"/>
            <a:chExt cx="1192076" cy="402310"/>
          </a:xfrm>
        </p:grpSpPr>
        <p:sp>
          <p:nvSpPr>
            <p:cNvPr id="33" name="Rectangle 32"/>
            <p:cNvSpPr/>
            <p:nvPr/>
          </p:nvSpPr>
          <p:spPr>
            <a:xfrm>
              <a:off x="6809769" y="4339176"/>
              <a:ext cx="85818" cy="32249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cxnSp>
          <p:nvCxnSpPr>
            <p:cNvPr id="34" name="Straight Connector 33"/>
            <p:cNvCxnSpPr>
              <a:stCxn id="35" idx="3"/>
              <a:endCxn id="33" idx="1"/>
            </p:cNvCxnSpPr>
            <p:nvPr/>
          </p:nvCxnSpPr>
          <p:spPr>
            <a:xfrm flipV="1">
              <a:off x="6530675" y="4500422"/>
              <a:ext cx="279094" cy="4100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703511" y="4341376"/>
              <a:ext cx="827164" cy="400110"/>
            </a:xfrm>
            <a:prstGeom prst="rect">
              <a:avLst/>
            </a:prstGeom>
            <a:noFill/>
          </p:spPr>
          <p:txBody>
            <a:bodyPr wrap="square" rtlCol="0">
              <a:spAutoFit/>
            </a:bodyPr>
            <a:lstStyle/>
            <a:p>
              <a:r>
                <a:rPr lang="en-AU" sz="1000" dirty="0"/>
                <a:t>Residential heat</a:t>
              </a:r>
            </a:p>
          </p:txBody>
        </p:sp>
      </p:grpSp>
      <p:grpSp>
        <p:nvGrpSpPr>
          <p:cNvPr id="36" name="Group 35"/>
          <p:cNvGrpSpPr/>
          <p:nvPr/>
        </p:nvGrpSpPr>
        <p:grpSpPr>
          <a:xfrm>
            <a:off x="3827588" y="3385280"/>
            <a:ext cx="2464669" cy="1474512"/>
            <a:chOff x="2113087" y="3118580"/>
            <a:chExt cx="2464669" cy="1474512"/>
          </a:xfrm>
        </p:grpSpPr>
        <p:sp>
          <p:nvSpPr>
            <p:cNvPr id="37" name="TextBox 36"/>
            <p:cNvSpPr txBox="1"/>
            <p:nvPr/>
          </p:nvSpPr>
          <p:spPr>
            <a:xfrm>
              <a:off x="2200274" y="4192982"/>
              <a:ext cx="902269" cy="400110"/>
            </a:xfrm>
            <a:prstGeom prst="rect">
              <a:avLst/>
            </a:prstGeom>
            <a:noFill/>
          </p:spPr>
          <p:txBody>
            <a:bodyPr wrap="square" rtlCol="0">
              <a:spAutoFit/>
            </a:bodyPr>
            <a:lstStyle/>
            <a:p>
              <a:r>
                <a:rPr lang="en-AU" sz="1000" dirty="0"/>
                <a:t>Industrial feedstocks </a:t>
              </a:r>
            </a:p>
          </p:txBody>
        </p:sp>
        <p:sp>
          <p:nvSpPr>
            <p:cNvPr id="38" name="TextBox 37"/>
            <p:cNvSpPr txBox="1"/>
            <p:nvPr/>
          </p:nvSpPr>
          <p:spPr>
            <a:xfrm>
              <a:off x="2502015" y="3136762"/>
              <a:ext cx="1440613" cy="400110"/>
            </a:xfrm>
            <a:prstGeom prst="rect">
              <a:avLst/>
            </a:prstGeom>
            <a:noFill/>
          </p:spPr>
          <p:txBody>
            <a:bodyPr wrap="square" rtlCol="0">
              <a:spAutoFit/>
            </a:bodyPr>
            <a:lstStyle/>
            <a:p>
              <a:r>
                <a:rPr lang="en-AU" sz="1000" dirty="0"/>
                <a:t>Remote Area Power Systems</a:t>
              </a:r>
            </a:p>
          </p:txBody>
        </p:sp>
        <p:cxnSp>
          <p:nvCxnSpPr>
            <p:cNvPr id="39" name="Straight Connector 38"/>
            <p:cNvCxnSpPr>
              <a:stCxn id="43" idx="1"/>
              <a:endCxn id="38" idx="1"/>
            </p:cNvCxnSpPr>
            <p:nvPr/>
          </p:nvCxnSpPr>
          <p:spPr>
            <a:xfrm>
              <a:off x="2113087" y="3279826"/>
              <a:ext cx="388928" cy="569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7" idx="3"/>
              <a:endCxn id="44" idx="1"/>
            </p:cNvCxnSpPr>
            <p:nvPr/>
          </p:nvCxnSpPr>
          <p:spPr>
            <a:xfrm flipV="1">
              <a:off x="3102543" y="4031335"/>
              <a:ext cx="231716" cy="3617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619500" y="3582158"/>
              <a:ext cx="668202" cy="246221"/>
            </a:xfrm>
            <a:prstGeom prst="rect">
              <a:avLst/>
            </a:prstGeom>
            <a:noFill/>
          </p:spPr>
          <p:txBody>
            <a:bodyPr wrap="square" rtlCol="0">
              <a:spAutoFit/>
            </a:bodyPr>
            <a:lstStyle/>
            <a:p>
              <a:r>
                <a:rPr lang="en-AU" sz="1000" dirty="0"/>
                <a:t>Export</a:t>
              </a:r>
            </a:p>
          </p:txBody>
        </p:sp>
        <p:cxnSp>
          <p:nvCxnSpPr>
            <p:cNvPr id="42" name="Straight Connector 41"/>
            <p:cNvCxnSpPr>
              <a:stCxn id="41" idx="3"/>
              <a:endCxn id="45" idx="0"/>
            </p:cNvCxnSpPr>
            <p:nvPr/>
          </p:nvCxnSpPr>
          <p:spPr>
            <a:xfrm>
              <a:off x="4287702" y="3705269"/>
              <a:ext cx="247145" cy="1212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2113087" y="3118580"/>
              <a:ext cx="85818" cy="3224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44" name="Rectangle 43"/>
            <p:cNvSpPr/>
            <p:nvPr/>
          </p:nvSpPr>
          <p:spPr>
            <a:xfrm>
              <a:off x="3334259" y="3870089"/>
              <a:ext cx="85818" cy="3224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45" name="Rectangle 44"/>
            <p:cNvSpPr/>
            <p:nvPr/>
          </p:nvSpPr>
          <p:spPr>
            <a:xfrm>
              <a:off x="4491938" y="3826556"/>
              <a:ext cx="85818" cy="3224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grpSp>
      <p:grpSp>
        <p:nvGrpSpPr>
          <p:cNvPr id="46" name="Group 45"/>
          <p:cNvGrpSpPr/>
          <p:nvPr/>
        </p:nvGrpSpPr>
        <p:grpSpPr>
          <a:xfrm>
            <a:off x="6315475" y="2184689"/>
            <a:ext cx="2240476" cy="276999"/>
            <a:chOff x="6553600" y="2241839"/>
            <a:chExt cx="2240476" cy="276999"/>
          </a:xfrm>
        </p:grpSpPr>
        <p:sp>
          <p:nvSpPr>
            <p:cNvPr id="47" name="TextBox 46"/>
            <p:cNvSpPr txBox="1"/>
            <p:nvPr/>
          </p:nvSpPr>
          <p:spPr>
            <a:xfrm>
              <a:off x="6948298" y="2241839"/>
              <a:ext cx="1845778" cy="276999"/>
            </a:xfrm>
            <a:prstGeom prst="rect">
              <a:avLst/>
            </a:prstGeom>
            <a:noFill/>
          </p:spPr>
          <p:txBody>
            <a:bodyPr wrap="square" rtlCol="0">
              <a:spAutoFit/>
            </a:bodyPr>
            <a:lstStyle/>
            <a:p>
              <a:r>
                <a:rPr lang="en-AU" sz="1200" dirty="0"/>
                <a:t>Infrastructure barrier</a:t>
              </a:r>
            </a:p>
          </p:txBody>
        </p:sp>
        <p:sp>
          <p:nvSpPr>
            <p:cNvPr id="48" name="Rectangle 47"/>
            <p:cNvSpPr/>
            <p:nvPr/>
          </p:nvSpPr>
          <p:spPr>
            <a:xfrm rot="5400000">
              <a:off x="6680207" y="2220119"/>
              <a:ext cx="97920" cy="35113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grpSp>
      <p:grpSp>
        <p:nvGrpSpPr>
          <p:cNvPr id="49" name="Group 48"/>
          <p:cNvGrpSpPr/>
          <p:nvPr/>
        </p:nvGrpSpPr>
        <p:grpSpPr>
          <a:xfrm>
            <a:off x="6315475" y="2447489"/>
            <a:ext cx="3633863" cy="276999"/>
            <a:chOff x="6553600" y="2504639"/>
            <a:chExt cx="3633863" cy="276999"/>
          </a:xfrm>
        </p:grpSpPr>
        <p:sp>
          <p:nvSpPr>
            <p:cNvPr id="50" name="TextBox 49"/>
            <p:cNvSpPr txBox="1"/>
            <p:nvPr/>
          </p:nvSpPr>
          <p:spPr>
            <a:xfrm>
              <a:off x="6948296" y="2504639"/>
              <a:ext cx="3239167" cy="276999"/>
            </a:xfrm>
            <a:prstGeom prst="rect">
              <a:avLst/>
            </a:prstGeom>
            <a:noFill/>
          </p:spPr>
          <p:txBody>
            <a:bodyPr wrap="square" rtlCol="0">
              <a:spAutoFit/>
            </a:bodyPr>
            <a:lstStyle/>
            <a:p>
              <a:r>
                <a:rPr lang="en-AU" sz="1200" dirty="0"/>
                <a:t>Base case (2018) H</a:t>
              </a:r>
              <a:r>
                <a:rPr lang="en-AU" sz="1200" baseline="-25000" dirty="0"/>
                <a:t>2</a:t>
              </a:r>
              <a:r>
                <a:rPr lang="en-AU" sz="1200" dirty="0"/>
                <a:t> supply cost barrier</a:t>
              </a:r>
            </a:p>
          </p:txBody>
        </p:sp>
        <p:sp>
          <p:nvSpPr>
            <p:cNvPr id="51" name="Rectangle 50"/>
            <p:cNvSpPr/>
            <p:nvPr/>
          </p:nvSpPr>
          <p:spPr>
            <a:xfrm rot="5400000">
              <a:off x="6680207" y="2478168"/>
              <a:ext cx="97920" cy="3511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grpSp>
      <p:grpSp>
        <p:nvGrpSpPr>
          <p:cNvPr id="52" name="Group 51"/>
          <p:cNvGrpSpPr/>
          <p:nvPr/>
        </p:nvGrpSpPr>
        <p:grpSpPr>
          <a:xfrm>
            <a:off x="6315475" y="2973089"/>
            <a:ext cx="3594489" cy="276999"/>
            <a:chOff x="6553600" y="3030239"/>
            <a:chExt cx="3594489" cy="276999"/>
          </a:xfrm>
        </p:grpSpPr>
        <p:sp>
          <p:nvSpPr>
            <p:cNvPr id="53" name="TextBox 52"/>
            <p:cNvSpPr txBox="1"/>
            <p:nvPr/>
          </p:nvSpPr>
          <p:spPr>
            <a:xfrm>
              <a:off x="6948296" y="3030239"/>
              <a:ext cx="3199793" cy="276999"/>
            </a:xfrm>
            <a:prstGeom prst="rect">
              <a:avLst/>
            </a:prstGeom>
            <a:noFill/>
          </p:spPr>
          <p:txBody>
            <a:bodyPr wrap="square" rtlCol="0">
              <a:spAutoFit/>
            </a:bodyPr>
            <a:lstStyle/>
            <a:p>
              <a:r>
                <a:rPr lang="en-AU" sz="1200" dirty="0"/>
                <a:t>Infrastructure and H</a:t>
              </a:r>
              <a:r>
                <a:rPr lang="en-AU" sz="1200" baseline="-25000" dirty="0"/>
                <a:t>2</a:t>
              </a:r>
              <a:r>
                <a:rPr lang="en-AU" sz="1200" dirty="0"/>
                <a:t> supply cost barrier</a:t>
              </a:r>
            </a:p>
          </p:txBody>
        </p:sp>
        <p:sp>
          <p:nvSpPr>
            <p:cNvPr id="54" name="Rectangle 53"/>
            <p:cNvSpPr/>
            <p:nvPr/>
          </p:nvSpPr>
          <p:spPr>
            <a:xfrm rot="5400000">
              <a:off x="6680207" y="2998142"/>
              <a:ext cx="97920" cy="35113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grpSp>
      <p:grpSp>
        <p:nvGrpSpPr>
          <p:cNvPr id="55" name="Group 54"/>
          <p:cNvGrpSpPr/>
          <p:nvPr/>
        </p:nvGrpSpPr>
        <p:grpSpPr>
          <a:xfrm>
            <a:off x="6316727" y="2710289"/>
            <a:ext cx="3572707" cy="276999"/>
            <a:chOff x="6554852" y="2767439"/>
            <a:chExt cx="3572707" cy="276999"/>
          </a:xfrm>
        </p:grpSpPr>
        <p:sp>
          <p:nvSpPr>
            <p:cNvPr id="56" name="TextBox 55"/>
            <p:cNvSpPr txBox="1"/>
            <p:nvPr/>
          </p:nvSpPr>
          <p:spPr>
            <a:xfrm>
              <a:off x="6948296" y="2767439"/>
              <a:ext cx="3179263" cy="276999"/>
            </a:xfrm>
            <a:prstGeom prst="rect">
              <a:avLst/>
            </a:prstGeom>
            <a:noFill/>
          </p:spPr>
          <p:txBody>
            <a:bodyPr wrap="square" rtlCol="0">
              <a:spAutoFit/>
            </a:bodyPr>
            <a:lstStyle/>
            <a:p>
              <a:r>
                <a:rPr lang="en-AU" sz="1200" dirty="0"/>
                <a:t>Best case (</a:t>
              </a:r>
              <a:r>
                <a:rPr lang="en-AU" sz="1200" dirty="0">
                  <a:latin typeface="Calibri" panose="020F0502020204030204" pitchFamily="34" charset="0"/>
                </a:rPr>
                <a:t>˜</a:t>
              </a:r>
              <a:r>
                <a:rPr lang="en-AU" sz="1200" dirty="0"/>
                <a:t>2025) H</a:t>
              </a:r>
              <a:r>
                <a:rPr lang="en-AU" sz="1200" baseline="-25000" dirty="0"/>
                <a:t>2</a:t>
              </a:r>
              <a:r>
                <a:rPr lang="en-AU" sz="1200" dirty="0"/>
                <a:t> </a:t>
              </a:r>
              <a:r>
                <a:rPr lang="en-AU" sz="1200"/>
                <a:t>supply cost </a:t>
              </a:r>
              <a:r>
                <a:rPr lang="en-AU" sz="1200" dirty="0"/>
                <a:t>barrier</a:t>
              </a:r>
            </a:p>
          </p:txBody>
        </p:sp>
        <p:sp>
          <p:nvSpPr>
            <p:cNvPr id="57" name="Rectangle 56"/>
            <p:cNvSpPr/>
            <p:nvPr/>
          </p:nvSpPr>
          <p:spPr>
            <a:xfrm rot="5400000">
              <a:off x="6681459" y="2729199"/>
              <a:ext cx="97920" cy="35113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grpSp>
      <p:grpSp>
        <p:nvGrpSpPr>
          <p:cNvPr id="58" name="Group 57"/>
          <p:cNvGrpSpPr/>
          <p:nvPr/>
        </p:nvGrpSpPr>
        <p:grpSpPr>
          <a:xfrm>
            <a:off x="6315475" y="1921889"/>
            <a:ext cx="3895325" cy="276999"/>
            <a:chOff x="6553600" y="1979039"/>
            <a:chExt cx="3895325" cy="276999"/>
          </a:xfrm>
        </p:grpSpPr>
        <p:sp>
          <p:nvSpPr>
            <p:cNvPr id="59" name="Rectangle 58"/>
            <p:cNvSpPr/>
            <p:nvPr/>
          </p:nvSpPr>
          <p:spPr>
            <a:xfrm rot="5400000">
              <a:off x="6680207" y="1946789"/>
              <a:ext cx="97920" cy="3511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60" name="TextBox 59"/>
            <p:cNvSpPr txBox="1"/>
            <p:nvPr/>
          </p:nvSpPr>
          <p:spPr>
            <a:xfrm>
              <a:off x="6948298" y="1979039"/>
              <a:ext cx="3500627" cy="276999"/>
            </a:xfrm>
            <a:prstGeom prst="rect">
              <a:avLst/>
            </a:prstGeom>
            <a:noFill/>
          </p:spPr>
          <p:txBody>
            <a:bodyPr wrap="square" rtlCol="0">
              <a:spAutoFit/>
            </a:bodyPr>
            <a:lstStyle/>
            <a:p>
              <a:r>
                <a:rPr lang="en-AU" sz="1200" smtClean="0"/>
                <a:t>Roadmap H</a:t>
              </a:r>
              <a:r>
                <a:rPr lang="en-AU" sz="1200" baseline="-25000" smtClean="0"/>
                <a:t>2</a:t>
              </a:r>
              <a:r>
                <a:rPr lang="en-AU" sz="1200" smtClean="0"/>
                <a:t> </a:t>
              </a:r>
              <a:r>
                <a:rPr lang="en-AU" sz="1200"/>
                <a:t>supply </a:t>
              </a:r>
              <a:r>
                <a:rPr lang="en-AU" sz="1200" smtClean="0"/>
                <a:t>cost projection (Electrolysis)</a:t>
              </a:r>
              <a:endParaRPr lang="en-AU" sz="1200" dirty="0"/>
            </a:p>
          </p:txBody>
        </p:sp>
      </p:grpSp>
      <p:sp>
        <p:nvSpPr>
          <p:cNvPr id="61" name="Rectangle 60"/>
          <p:cNvSpPr/>
          <p:nvPr/>
        </p:nvSpPr>
        <p:spPr>
          <a:xfrm>
            <a:off x="1409699" y="5353049"/>
            <a:ext cx="9401175" cy="581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TextBox 61"/>
          <p:cNvSpPr txBox="1"/>
          <p:nvPr/>
        </p:nvSpPr>
        <p:spPr>
          <a:xfrm>
            <a:off x="2168470" y="5246274"/>
            <a:ext cx="873694" cy="461665"/>
          </a:xfrm>
          <a:prstGeom prst="rect">
            <a:avLst/>
          </a:prstGeom>
          <a:noFill/>
        </p:spPr>
        <p:txBody>
          <a:bodyPr wrap="square" rtlCol="0">
            <a:spAutoFit/>
          </a:bodyPr>
          <a:lstStyle/>
          <a:p>
            <a:r>
              <a:rPr lang="en-AU" sz="2400" b="1" dirty="0">
                <a:solidFill>
                  <a:schemeClr val="bg2">
                    <a:lumMod val="90000"/>
                  </a:schemeClr>
                </a:solidFill>
              </a:rPr>
              <a:t>2020</a:t>
            </a:r>
          </a:p>
        </p:txBody>
      </p:sp>
      <p:sp>
        <p:nvSpPr>
          <p:cNvPr id="63" name="TextBox 62"/>
          <p:cNvSpPr txBox="1"/>
          <p:nvPr/>
        </p:nvSpPr>
        <p:spPr>
          <a:xfrm>
            <a:off x="5900115" y="5246274"/>
            <a:ext cx="865027" cy="461665"/>
          </a:xfrm>
          <a:prstGeom prst="rect">
            <a:avLst/>
          </a:prstGeom>
          <a:noFill/>
        </p:spPr>
        <p:txBody>
          <a:bodyPr wrap="square" rtlCol="0">
            <a:spAutoFit/>
          </a:bodyPr>
          <a:lstStyle/>
          <a:p>
            <a:r>
              <a:rPr lang="en-AU" sz="2400" b="1" dirty="0">
                <a:solidFill>
                  <a:schemeClr val="bg2">
                    <a:lumMod val="90000"/>
                  </a:schemeClr>
                </a:solidFill>
              </a:rPr>
              <a:t>2025</a:t>
            </a:r>
          </a:p>
        </p:txBody>
      </p:sp>
      <p:sp>
        <p:nvSpPr>
          <p:cNvPr id="64" name="TextBox 63"/>
          <p:cNvSpPr txBox="1"/>
          <p:nvPr/>
        </p:nvSpPr>
        <p:spPr>
          <a:xfrm>
            <a:off x="9623093" y="5246274"/>
            <a:ext cx="1102057" cy="461665"/>
          </a:xfrm>
          <a:prstGeom prst="rect">
            <a:avLst/>
          </a:prstGeom>
          <a:noFill/>
        </p:spPr>
        <p:txBody>
          <a:bodyPr wrap="square" rtlCol="0">
            <a:spAutoFit/>
          </a:bodyPr>
          <a:lstStyle/>
          <a:p>
            <a:r>
              <a:rPr lang="en-AU" sz="2400" b="1" dirty="0">
                <a:solidFill>
                  <a:schemeClr val="bg2">
                    <a:lumMod val="90000"/>
                  </a:schemeClr>
                </a:solidFill>
              </a:rPr>
              <a:t>2030</a:t>
            </a:r>
          </a:p>
        </p:txBody>
      </p:sp>
    </p:spTree>
    <p:extLst>
      <p:ext uri="{BB962C8B-B14F-4D97-AF65-F5344CB8AC3E}">
        <p14:creationId xmlns:p14="http://schemas.microsoft.com/office/powerpoint/2010/main" val="19529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11</a:t>
            </a:fld>
            <a:r>
              <a:rPr lang="en-AU" smtClean="0"/>
              <a:t>  |</a:t>
            </a:r>
            <a:endParaRPr lang="en-AU" dirty="0"/>
          </a:p>
        </p:txBody>
      </p:sp>
      <p:sp>
        <p:nvSpPr>
          <p:cNvPr id="6" name="Rectangle 5"/>
          <p:cNvSpPr/>
          <p:nvPr/>
        </p:nvSpPr>
        <p:spPr>
          <a:xfrm>
            <a:off x="1409699" y="942975"/>
            <a:ext cx="9401175" cy="467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7" name="Chart 6"/>
          <p:cNvGraphicFramePr>
            <a:graphicFrameLocks/>
          </p:cNvGraphicFramePr>
          <p:nvPr>
            <p:extLst/>
          </p:nvPr>
        </p:nvGraphicFramePr>
        <p:xfrm>
          <a:off x="2308424" y="1491531"/>
          <a:ext cx="7957367" cy="448576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8"/>
          <p:cNvSpPr/>
          <p:nvPr/>
        </p:nvSpPr>
        <p:spPr>
          <a:xfrm>
            <a:off x="2666900" y="3390758"/>
            <a:ext cx="7531541" cy="1808354"/>
          </a:xfrm>
          <a:custGeom>
            <a:avLst/>
            <a:gdLst>
              <a:gd name="connsiteX0" fmla="*/ 0 w 7583721"/>
              <a:gd name="connsiteY0" fmla="*/ 0 h 1736552"/>
              <a:gd name="connsiteX1" fmla="*/ 7583721 w 7583721"/>
              <a:gd name="connsiteY1" fmla="*/ 0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750771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25969 w 7583721"/>
              <a:gd name="connsiteY1" fmla="*/ 1078030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92945"/>
              <a:gd name="connsiteY0" fmla="*/ 0 h 1736552"/>
              <a:gd name="connsiteX1" fmla="*/ 7592945 w 7592945"/>
              <a:gd name="connsiteY1" fmla="*/ 808523 h 1736552"/>
              <a:gd name="connsiteX2" fmla="*/ 7583721 w 7592945"/>
              <a:gd name="connsiteY2" fmla="*/ 1736552 h 1736552"/>
              <a:gd name="connsiteX3" fmla="*/ 0 w 7592945"/>
              <a:gd name="connsiteY3" fmla="*/ 1736552 h 1736552"/>
              <a:gd name="connsiteX4" fmla="*/ 0 w 7592945"/>
              <a:gd name="connsiteY4" fmla="*/ 0 h 1736552"/>
              <a:gd name="connsiteX0" fmla="*/ 0 w 7592945"/>
              <a:gd name="connsiteY0" fmla="*/ 0 h 1736552"/>
              <a:gd name="connsiteX1" fmla="*/ 7592945 w 7592945"/>
              <a:gd name="connsiteY1" fmla="*/ 808523 h 1736552"/>
              <a:gd name="connsiteX2" fmla="*/ 7583721 w 7592945"/>
              <a:gd name="connsiteY2" fmla="*/ 1736552 h 1736552"/>
              <a:gd name="connsiteX3" fmla="*/ 0 w 7592945"/>
              <a:gd name="connsiteY3" fmla="*/ 1736552 h 1736552"/>
              <a:gd name="connsiteX4" fmla="*/ 0 w 7592945"/>
              <a:gd name="connsiteY4" fmla="*/ 0 h 1736552"/>
              <a:gd name="connsiteX0" fmla="*/ 0 w 7592945"/>
              <a:gd name="connsiteY0" fmla="*/ 0 h 1736552"/>
              <a:gd name="connsiteX1" fmla="*/ 7592945 w 7592945"/>
              <a:gd name="connsiteY1" fmla="*/ 808523 h 1736552"/>
              <a:gd name="connsiteX2" fmla="*/ 7583721 w 7592945"/>
              <a:gd name="connsiteY2" fmla="*/ 1736552 h 1736552"/>
              <a:gd name="connsiteX3" fmla="*/ 0 w 7592945"/>
              <a:gd name="connsiteY3" fmla="*/ 1736552 h 1736552"/>
              <a:gd name="connsiteX4" fmla="*/ 0 w 7592945"/>
              <a:gd name="connsiteY4" fmla="*/ 0 h 1736552"/>
              <a:gd name="connsiteX0" fmla="*/ 0 w 7592945"/>
              <a:gd name="connsiteY0" fmla="*/ 0 h 1736552"/>
              <a:gd name="connsiteX1" fmla="*/ 7592945 w 7592945"/>
              <a:gd name="connsiteY1" fmla="*/ 832907 h 1736552"/>
              <a:gd name="connsiteX2" fmla="*/ 7583721 w 7592945"/>
              <a:gd name="connsiteY2" fmla="*/ 1736552 h 1736552"/>
              <a:gd name="connsiteX3" fmla="*/ 0 w 7592945"/>
              <a:gd name="connsiteY3" fmla="*/ 1736552 h 1736552"/>
              <a:gd name="connsiteX4" fmla="*/ 0 w 7592945"/>
              <a:gd name="connsiteY4" fmla="*/ 0 h 1736552"/>
              <a:gd name="connsiteX0" fmla="*/ 0 w 7584358"/>
              <a:gd name="connsiteY0" fmla="*/ 0 h 1736552"/>
              <a:gd name="connsiteX1" fmla="*/ 7580664 w 7584358"/>
              <a:gd name="connsiteY1" fmla="*/ 857291 h 1736552"/>
              <a:gd name="connsiteX2" fmla="*/ 7583721 w 7584358"/>
              <a:gd name="connsiteY2" fmla="*/ 1736552 h 1736552"/>
              <a:gd name="connsiteX3" fmla="*/ 0 w 7584358"/>
              <a:gd name="connsiteY3" fmla="*/ 1736552 h 1736552"/>
              <a:gd name="connsiteX4" fmla="*/ 0 w 7584358"/>
              <a:gd name="connsiteY4" fmla="*/ 0 h 1736552"/>
              <a:gd name="connsiteX0" fmla="*/ 19884 w 7604242"/>
              <a:gd name="connsiteY0" fmla="*/ 0 h 1736552"/>
              <a:gd name="connsiteX1" fmla="*/ 7600548 w 7604242"/>
              <a:gd name="connsiteY1" fmla="*/ 857291 h 1736552"/>
              <a:gd name="connsiteX2" fmla="*/ 7603605 w 7604242"/>
              <a:gd name="connsiteY2" fmla="*/ 1736552 h 1736552"/>
              <a:gd name="connsiteX3" fmla="*/ 19884 w 7604242"/>
              <a:gd name="connsiteY3" fmla="*/ 1736552 h 1736552"/>
              <a:gd name="connsiteX4" fmla="*/ 19884 w 7604242"/>
              <a:gd name="connsiteY4" fmla="*/ 0 h 1736552"/>
              <a:gd name="connsiteX0" fmla="*/ 1877 w 7586235"/>
              <a:gd name="connsiteY0" fmla="*/ 0 h 1736552"/>
              <a:gd name="connsiteX1" fmla="*/ 7582541 w 7586235"/>
              <a:gd name="connsiteY1" fmla="*/ 857291 h 1736552"/>
              <a:gd name="connsiteX2" fmla="*/ 7585598 w 7586235"/>
              <a:gd name="connsiteY2" fmla="*/ 1736552 h 1736552"/>
              <a:gd name="connsiteX3" fmla="*/ 1877 w 7586235"/>
              <a:gd name="connsiteY3" fmla="*/ 1736552 h 1736552"/>
              <a:gd name="connsiteX4" fmla="*/ 1877 w 7586235"/>
              <a:gd name="connsiteY4" fmla="*/ 0 h 173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6235" h="1736552">
                <a:moveTo>
                  <a:pt x="1877" y="0"/>
                </a:moveTo>
                <a:cubicBezTo>
                  <a:pt x="-87901" y="850293"/>
                  <a:pt x="3051676" y="847465"/>
                  <a:pt x="7582541" y="857291"/>
                </a:cubicBezTo>
                <a:cubicBezTo>
                  <a:pt x="7579466" y="1166634"/>
                  <a:pt x="7588673" y="1427209"/>
                  <a:pt x="7585598" y="1736552"/>
                </a:cubicBezTo>
                <a:lnTo>
                  <a:pt x="1877" y="1736552"/>
                </a:lnTo>
                <a:lnTo>
                  <a:pt x="1877" y="0"/>
                </a:lnTo>
                <a:close/>
              </a:path>
            </a:pathLst>
          </a:custGeom>
          <a:solidFill>
            <a:srgbClr val="FFC000">
              <a:alpha val="1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a:solidFill>
                <a:schemeClr val="bg1">
                  <a:lumMod val="10000"/>
                </a:schemeClr>
              </a:solidFill>
              <a:latin typeface="+mj-lt"/>
              <a:ea typeface="+mj-ea"/>
              <a:cs typeface="+mj-cs"/>
            </a:endParaRPr>
          </a:p>
        </p:txBody>
      </p:sp>
      <p:sp>
        <p:nvSpPr>
          <p:cNvPr id="9" name="Rectangle 1"/>
          <p:cNvSpPr/>
          <p:nvPr/>
        </p:nvSpPr>
        <p:spPr>
          <a:xfrm>
            <a:off x="2649905" y="3347657"/>
            <a:ext cx="7528875" cy="911831"/>
          </a:xfrm>
          <a:custGeom>
            <a:avLst/>
            <a:gdLst>
              <a:gd name="connsiteX0" fmla="*/ 0 w 7560197"/>
              <a:gd name="connsiteY0" fmla="*/ 0 h 2482873"/>
              <a:gd name="connsiteX1" fmla="*/ 7560197 w 7560197"/>
              <a:gd name="connsiteY1" fmla="*/ 0 h 2482873"/>
              <a:gd name="connsiteX2" fmla="*/ 7560197 w 7560197"/>
              <a:gd name="connsiteY2" fmla="*/ 2482873 h 2482873"/>
              <a:gd name="connsiteX3" fmla="*/ 0 w 7560197"/>
              <a:gd name="connsiteY3" fmla="*/ 2482873 h 2482873"/>
              <a:gd name="connsiteX4" fmla="*/ 0 w 7560197"/>
              <a:gd name="connsiteY4" fmla="*/ 0 h 2482873"/>
              <a:gd name="connsiteX0" fmla="*/ 0 w 7560197"/>
              <a:gd name="connsiteY0" fmla="*/ 0 h 2482873"/>
              <a:gd name="connsiteX1" fmla="*/ 7560197 w 7560197"/>
              <a:gd name="connsiteY1" fmla="*/ 0 h 2482873"/>
              <a:gd name="connsiteX2" fmla="*/ 7560197 w 7560197"/>
              <a:gd name="connsiteY2" fmla="*/ 2482873 h 2482873"/>
              <a:gd name="connsiteX3" fmla="*/ 0 w 7560197"/>
              <a:gd name="connsiteY3" fmla="*/ 0 h 2482873"/>
              <a:gd name="connsiteX0" fmla="*/ 0 w 7560197"/>
              <a:gd name="connsiteY0" fmla="*/ 0 h 2482923"/>
              <a:gd name="connsiteX1" fmla="*/ 7560197 w 7560197"/>
              <a:gd name="connsiteY1" fmla="*/ 0 h 2482923"/>
              <a:gd name="connsiteX2" fmla="*/ 7560197 w 7560197"/>
              <a:gd name="connsiteY2" fmla="*/ 2482873 h 2482923"/>
              <a:gd name="connsiteX3" fmla="*/ 0 w 7560197"/>
              <a:gd name="connsiteY3" fmla="*/ 0 h 2482923"/>
              <a:gd name="connsiteX0" fmla="*/ 0 w 7560197"/>
              <a:gd name="connsiteY0" fmla="*/ 0 h 2486402"/>
              <a:gd name="connsiteX1" fmla="*/ 7560197 w 7560197"/>
              <a:gd name="connsiteY1" fmla="*/ 0 h 2486402"/>
              <a:gd name="connsiteX2" fmla="*/ 7560197 w 7560197"/>
              <a:gd name="connsiteY2" fmla="*/ 2482873 h 2486402"/>
              <a:gd name="connsiteX3" fmla="*/ 0 w 7560197"/>
              <a:gd name="connsiteY3" fmla="*/ 0 h 2486402"/>
              <a:gd name="connsiteX0" fmla="*/ 10109 w 7570306"/>
              <a:gd name="connsiteY0" fmla="*/ 0 h 2482873"/>
              <a:gd name="connsiteX1" fmla="*/ 7570306 w 7570306"/>
              <a:gd name="connsiteY1" fmla="*/ 0 h 2482873"/>
              <a:gd name="connsiteX2" fmla="*/ 7570306 w 7570306"/>
              <a:gd name="connsiteY2" fmla="*/ 2482873 h 2482873"/>
              <a:gd name="connsiteX3" fmla="*/ 10109 w 7570306"/>
              <a:gd name="connsiteY3" fmla="*/ 0 h 2482873"/>
              <a:gd name="connsiteX0" fmla="*/ 8854 w 7588101"/>
              <a:gd name="connsiteY0" fmla="*/ 0 h 2482873"/>
              <a:gd name="connsiteX1" fmla="*/ 7588101 w 7588101"/>
              <a:gd name="connsiteY1" fmla="*/ 0 h 2482873"/>
              <a:gd name="connsiteX2" fmla="*/ 7588101 w 7588101"/>
              <a:gd name="connsiteY2" fmla="*/ 2482873 h 2482873"/>
              <a:gd name="connsiteX3" fmla="*/ 8854 w 7588101"/>
              <a:gd name="connsiteY3" fmla="*/ 0 h 2482873"/>
              <a:gd name="connsiteX0" fmla="*/ 40980 w 7620227"/>
              <a:gd name="connsiteY0" fmla="*/ 0 h 2482873"/>
              <a:gd name="connsiteX1" fmla="*/ 7620227 w 7620227"/>
              <a:gd name="connsiteY1" fmla="*/ 0 h 2482873"/>
              <a:gd name="connsiteX2" fmla="*/ 7620227 w 7620227"/>
              <a:gd name="connsiteY2" fmla="*/ 2482873 h 2482873"/>
              <a:gd name="connsiteX3" fmla="*/ 40980 w 7620227"/>
              <a:gd name="connsiteY3" fmla="*/ 0 h 2482873"/>
              <a:gd name="connsiteX0" fmla="*/ 36649 w 7653996"/>
              <a:gd name="connsiteY0" fmla="*/ 0 h 2482873"/>
              <a:gd name="connsiteX1" fmla="*/ 7653996 w 7653996"/>
              <a:gd name="connsiteY1" fmla="*/ 0 h 2482873"/>
              <a:gd name="connsiteX2" fmla="*/ 7653996 w 7653996"/>
              <a:gd name="connsiteY2" fmla="*/ 2482873 h 2482873"/>
              <a:gd name="connsiteX3" fmla="*/ 36649 w 7653996"/>
              <a:gd name="connsiteY3" fmla="*/ 0 h 2482873"/>
              <a:gd name="connsiteX0" fmla="*/ 17871 w 7635218"/>
              <a:gd name="connsiteY0" fmla="*/ 0 h 2482873"/>
              <a:gd name="connsiteX1" fmla="*/ 7635218 w 7635218"/>
              <a:gd name="connsiteY1" fmla="*/ 0 h 2482873"/>
              <a:gd name="connsiteX2" fmla="*/ 7635218 w 7635218"/>
              <a:gd name="connsiteY2" fmla="*/ 2482873 h 2482873"/>
              <a:gd name="connsiteX3" fmla="*/ 17871 w 7635218"/>
              <a:gd name="connsiteY3" fmla="*/ 0 h 2482873"/>
              <a:gd name="connsiteX0" fmla="*/ 0 w 7617347"/>
              <a:gd name="connsiteY0" fmla="*/ 0 h 2482873"/>
              <a:gd name="connsiteX1" fmla="*/ 7617347 w 7617347"/>
              <a:gd name="connsiteY1" fmla="*/ 0 h 2482873"/>
              <a:gd name="connsiteX2" fmla="*/ 7617347 w 7617347"/>
              <a:gd name="connsiteY2" fmla="*/ 2482873 h 2482873"/>
              <a:gd name="connsiteX3" fmla="*/ 0 w 7617347"/>
              <a:gd name="connsiteY3" fmla="*/ 0 h 2482873"/>
              <a:gd name="connsiteX0" fmla="*/ 35820 w 7653167"/>
              <a:gd name="connsiteY0" fmla="*/ 0 h 2482873"/>
              <a:gd name="connsiteX1" fmla="*/ 7653167 w 7653167"/>
              <a:gd name="connsiteY1" fmla="*/ 0 h 2482873"/>
              <a:gd name="connsiteX2" fmla="*/ 7653167 w 7653167"/>
              <a:gd name="connsiteY2" fmla="*/ 2482873 h 2482873"/>
              <a:gd name="connsiteX3" fmla="*/ 35820 w 7653167"/>
              <a:gd name="connsiteY3" fmla="*/ 0 h 2482873"/>
              <a:gd name="connsiteX0" fmla="*/ 27487 w 7743163"/>
              <a:gd name="connsiteY0" fmla="*/ 0 h 2482873"/>
              <a:gd name="connsiteX1" fmla="*/ 7743163 w 7743163"/>
              <a:gd name="connsiteY1" fmla="*/ 0 h 2482873"/>
              <a:gd name="connsiteX2" fmla="*/ 7743163 w 7743163"/>
              <a:gd name="connsiteY2" fmla="*/ 2482873 h 2482873"/>
              <a:gd name="connsiteX3" fmla="*/ 27487 w 7743163"/>
              <a:gd name="connsiteY3" fmla="*/ 0 h 2482873"/>
              <a:gd name="connsiteX0" fmla="*/ 0 w 7715676"/>
              <a:gd name="connsiteY0" fmla="*/ 0 h 2482873"/>
              <a:gd name="connsiteX1" fmla="*/ 7715676 w 7715676"/>
              <a:gd name="connsiteY1" fmla="*/ 0 h 2482873"/>
              <a:gd name="connsiteX2" fmla="*/ 7715676 w 7715676"/>
              <a:gd name="connsiteY2" fmla="*/ 2482873 h 2482873"/>
              <a:gd name="connsiteX3" fmla="*/ 0 w 7715676"/>
              <a:gd name="connsiteY3" fmla="*/ 0 h 2482873"/>
              <a:gd name="connsiteX0" fmla="*/ 0 w 7715676"/>
              <a:gd name="connsiteY0" fmla="*/ 0 h 2482873"/>
              <a:gd name="connsiteX1" fmla="*/ 7715676 w 7715676"/>
              <a:gd name="connsiteY1" fmla="*/ 0 h 2482873"/>
              <a:gd name="connsiteX2" fmla="*/ 7715676 w 7715676"/>
              <a:gd name="connsiteY2" fmla="*/ 2482873 h 2482873"/>
              <a:gd name="connsiteX3" fmla="*/ 0 w 7715676"/>
              <a:gd name="connsiteY3" fmla="*/ 0 h 2482873"/>
              <a:gd name="connsiteX0" fmla="*/ 0 w 7715676"/>
              <a:gd name="connsiteY0" fmla="*/ 0 h 2482873"/>
              <a:gd name="connsiteX1" fmla="*/ 7715676 w 7715676"/>
              <a:gd name="connsiteY1" fmla="*/ 0 h 2482873"/>
              <a:gd name="connsiteX2" fmla="*/ 7715676 w 7715676"/>
              <a:gd name="connsiteY2" fmla="*/ 2482873 h 2482873"/>
              <a:gd name="connsiteX3" fmla="*/ 0 w 7715676"/>
              <a:gd name="connsiteY3" fmla="*/ 0 h 2482873"/>
              <a:gd name="connsiteX0" fmla="*/ 381979 w 8097655"/>
              <a:gd name="connsiteY0" fmla="*/ 0 h 2579736"/>
              <a:gd name="connsiteX1" fmla="*/ 8097655 w 8097655"/>
              <a:gd name="connsiteY1" fmla="*/ 0 h 2579736"/>
              <a:gd name="connsiteX2" fmla="*/ 8097655 w 8097655"/>
              <a:gd name="connsiteY2" fmla="*/ 2482873 h 2579736"/>
              <a:gd name="connsiteX3" fmla="*/ 1890444 w 8097655"/>
              <a:gd name="connsiteY3" fmla="*/ 1874005 h 2579736"/>
              <a:gd name="connsiteX4" fmla="*/ 381979 w 8097655"/>
              <a:gd name="connsiteY4" fmla="*/ 0 h 2579736"/>
              <a:gd name="connsiteX0" fmla="*/ 0 w 7715676"/>
              <a:gd name="connsiteY0" fmla="*/ 0 h 2579736"/>
              <a:gd name="connsiteX1" fmla="*/ 7715676 w 7715676"/>
              <a:gd name="connsiteY1" fmla="*/ 0 h 2579736"/>
              <a:gd name="connsiteX2" fmla="*/ 7715676 w 7715676"/>
              <a:gd name="connsiteY2" fmla="*/ 2482873 h 2579736"/>
              <a:gd name="connsiteX3" fmla="*/ 1508465 w 7715676"/>
              <a:gd name="connsiteY3" fmla="*/ 1874005 h 2579736"/>
              <a:gd name="connsiteX4" fmla="*/ 0 w 7715676"/>
              <a:gd name="connsiteY4" fmla="*/ 0 h 2579736"/>
              <a:gd name="connsiteX0" fmla="*/ 0 w 7715676"/>
              <a:gd name="connsiteY0" fmla="*/ 0 h 2605364"/>
              <a:gd name="connsiteX1" fmla="*/ 7715676 w 7715676"/>
              <a:gd name="connsiteY1" fmla="*/ 0 h 2605364"/>
              <a:gd name="connsiteX2" fmla="*/ 7715676 w 7715676"/>
              <a:gd name="connsiteY2" fmla="*/ 2482873 h 2605364"/>
              <a:gd name="connsiteX3" fmla="*/ 1708377 w 7715676"/>
              <a:gd name="connsiteY3" fmla="*/ 2045610 h 2605364"/>
              <a:gd name="connsiteX4" fmla="*/ 0 w 7715676"/>
              <a:gd name="connsiteY4" fmla="*/ 0 h 2605364"/>
              <a:gd name="connsiteX0" fmla="*/ 0 w 7715676"/>
              <a:gd name="connsiteY0" fmla="*/ 0 h 2518289"/>
              <a:gd name="connsiteX1" fmla="*/ 7715676 w 7715676"/>
              <a:gd name="connsiteY1" fmla="*/ 0 h 2518289"/>
              <a:gd name="connsiteX2" fmla="*/ 7715676 w 7715676"/>
              <a:gd name="connsiteY2" fmla="*/ 2482873 h 2518289"/>
              <a:gd name="connsiteX3" fmla="*/ 1708377 w 7715676"/>
              <a:gd name="connsiteY3" fmla="*/ 2045610 h 2518289"/>
              <a:gd name="connsiteX4" fmla="*/ 0 w 7715676"/>
              <a:gd name="connsiteY4" fmla="*/ 0 h 2518289"/>
              <a:gd name="connsiteX0" fmla="*/ 0 w 7715676"/>
              <a:gd name="connsiteY0" fmla="*/ 0 h 2544427"/>
              <a:gd name="connsiteX1" fmla="*/ 7715676 w 7715676"/>
              <a:gd name="connsiteY1" fmla="*/ 0 h 2544427"/>
              <a:gd name="connsiteX2" fmla="*/ 7715676 w 7715676"/>
              <a:gd name="connsiteY2" fmla="*/ 2482873 h 2544427"/>
              <a:gd name="connsiteX3" fmla="*/ 1770849 w 7715676"/>
              <a:gd name="connsiteY3" fmla="*/ 2182894 h 2544427"/>
              <a:gd name="connsiteX4" fmla="*/ 0 w 7715676"/>
              <a:gd name="connsiteY4" fmla="*/ 0 h 2544427"/>
              <a:gd name="connsiteX0" fmla="*/ 0 w 7715676"/>
              <a:gd name="connsiteY0" fmla="*/ 0 h 2544427"/>
              <a:gd name="connsiteX1" fmla="*/ 7715676 w 7715676"/>
              <a:gd name="connsiteY1" fmla="*/ 0 h 2544427"/>
              <a:gd name="connsiteX2" fmla="*/ 7715676 w 7715676"/>
              <a:gd name="connsiteY2" fmla="*/ 2482873 h 2544427"/>
              <a:gd name="connsiteX3" fmla="*/ 1770849 w 7715676"/>
              <a:gd name="connsiteY3" fmla="*/ 2182894 h 2544427"/>
              <a:gd name="connsiteX4" fmla="*/ 0 w 7715676"/>
              <a:gd name="connsiteY4" fmla="*/ 0 h 2544427"/>
              <a:gd name="connsiteX0" fmla="*/ 0 w 7715676"/>
              <a:gd name="connsiteY0" fmla="*/ 0 h 2566843"/>
              <a:gd name="connsiteX1" fmla="*/ 7715676 w 7715676"/>
              <a:gd name="connsiteY1" fmla="*/ 0 h 2566843"/>
              <a:gd name="connsiteX2" fmla="*/ 7715676 w 7715676"/>
              <a:gd name="connsiteY2" fmla="*/ 2482873 h 2566843"/>
              <a:gd name="connsiteX3" fmla="*/ 1770849 w 7715676"/>
              <a:gd name="connsiteY3" fmla="*/ 2251536 h 2566843"/>
              <a:gd name="connsiteX4" fmla="*/ 0 w 7715676"/>
              <a:gd name="connsiteY4" fmla="*/ 0 h 2566843"/>
              <a:gd name="connsiteX0" fmla="*/ 0 w 7715676"/>
              <a:gd name="connsiteY0" fmla="*/ 0 h 2566843"/>
              <a:gd name="connsiteX1" fmla="*/ 7715676 w 7715676"/>
              <a:gd name="connsiteY1" fmla="*/ 0 h 2566843"/>
              <a:gd name="connsiteX2" fmla="*/ 7715676 w 7715676"/>
              <a:gd name="connsiteY2" fmla="*/ 2482873 h 2566843"/>
              <a:gd name="connsiteX3" fmla="*/ 1770849 w 7715676"/>
              <a:gd name="connsiteY3" fmla="*/ 2251536 h 2566843"/>
              <a:gd name="connsiteX4" fmla="*/ 0 w 7715676"/>
              <a:gd name="connsiteY4" fmla="*/ 0 h 2566843"/>
              <a:gd name="connsiteX0" fmla="*/ 0 w 7715676"/>
              <a:gd name="connsiteY0" fmla="*/ 0 h 2566843"/>
              <a:gd name="connsiteX1" fmla="*/ 7715676 w 7715676"/>
              <a:gd name="connsiteY1" fmla="*/ 0 h 2566843"/>
              <a:gd name="connsiteX2" fmla="*/ 7715676 w 7715676"/>
              <a:gd name="connsiteY2" fmla="*/ 2482873 h 2566843"/>
              <a:gd name="connsiteX3" fmla="*/ 1770849 w 7715676"/>
              <a:gd name="connsiteY3" fmla="*/ 2251536 h 2566843"/>
              <a:gd name="connsiteX4" fmla="*/ 0 w 7715676"/>
              <a:gd name="connsiteY4" fmla="*/ 0 h 2566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676" h="2566843">
                <a:moveTo>
                  <a:pt x="0" y="0"/>
                </a:moveTo>
                <a:lnTo>
                  <a:pt x="7715676" y="0"/>
                </a:lnTo>
                <a:lnTo>
                  <a:pt x="7715676" y="2482873"/>
                </a:lnTo>
                <a:cubicBezTo>
                  <a:pt x="6568691" y="2589282"/>
                  <a:pt x="3056795" y="2665348"/>
                  <a:pt x="1770849" y="2251536"/>
                </a:cubicBezTo>
                <a:cubicBezTo>
                  <a:pt x="10112" y="1563156"/>
                  <a:pt x="177432" y="1410607"/>
                  <a:pt x="0" y="0"/>
                </a:cubicBezTo>
                <a:close/>
              </a:path>
            </a:pathLst>
          </a:custGeom>
          <a:solidFill>
            <a:schemeClr val="tx2">
              <a:lumMod val="20000"/>
              <a:lumOff val="80000"/>
              <a:alpha val="2313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a:solidFill>
                <a:schemeClr val="bg1">
                  <a:lumMod val="10000"/>
                </a:schemeClr>
              </a:solidFill>
              <a:latin typeface="+mj-lt"/>
              <a:ea typeface="+mj-ea"/>
              <a:cs typeface="+mj-cs"/>
            </a:endParaRPr>
          </a:p>
        </p:txBody>
      </p:sp>
      <p:sp>
        <p:nvSpPr>
          <p:cNvPr id="10" name="Rectangle 9"/>
          <p:cNvSpPr/>
          <p:nvPr/>
        </p:nvSpPr>
        <p:spPr>
          <a:xfrm>
            <a:off x="2662185" y="1856765"/>
            <a:ext cx="7516594" cy="1486510"/>
          </a:xfrm>
          <a:prstGeom prst="rect">
            <a:avLst/>
          </a:prstGeom>
          <a:solidFill>
            <a:srgbClr val="92D050">
              <a:alpha val="2313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a:solidFill>
                <a:schemeClr val="bg1">
                  <a:lumMod val="10000"/>
                </a:schemeClr>
              </a:solidFill>
              <a:latin typeface="+mj-lt"/>
              <a:ea typeface="+mj-ea"/>
              <a:cs typeface="+mj-cs"/>
            </a:endParaRPr>
          </a:p>
        </p:txBody>
      </p:sp>
      <p:sp>
        <p:nvSpPr>
          <p:cNvPr id="11" name="Freeform 10"/>
          <p:cNvSpPr/>
          <p:nvPr/>
        </p:nvSpPr>
        <p:spPr>
          <a:xfrm>
            <a:off x="2619633" y="3316502"/>
            <a:ext cx="7583721" cy="928497"/>
          </a:xfrm>
          <a:custGeom>
            <a:avLst/>
            <a:gdLst>
              <a:gd name="connsiteX0" fmla="*/ 0 w 9534525"/>
              <a:gd name="connsiteY0" fmla="*/ 0 h 1419225"/>
              <a:gd name="connsiteX1" fmla="*/ 1762125 w 9534525"/>
              <a:gd name="connsiteY1" fmla="*/ 1181100 h 1419225"/>
              <a:gd name="connsiteX2" fmla="*/ 9534525 w 9534525"/>
              <a:gd name="connsiteY2" fmla="*/ 1419225 h 1419225"/>
            </a:gdLst>
            <a:ahLst/>
            <a:cxnLst>
              <a:cxn ang="0">
                <a:pos x="connsiteX0" y="connsiteY0"/>
              </a:cxn>
              <a:cxn ang="0">
                <a:pos x="connsiteX1" y="connsiteY1"/>
              </a:cxn>
              <a:cxn ang="0">
                <a:pos x="connsiteX2" y="connsiteY2"/>
              </a:cxn>
            </a:cxnLst>
            <a:rect l="l" t="t" r="r" b="b"/>
            <a:pathLst>
              <a:path w="9534525" h="1419225">
                <a:moveTo>
                  <a:pt x="0" y="0"/>
                </a:moveTo>
                <a:cubicBezTo>
                  <a:pt x="86519" y="472281"/>
                  <a:pt x="173038" y="944563"/>
                  <a:pt x="1762125" y="1181100"/>
                </a:cubicBezTo>
                <a:cubicBezTo>
                  <a:pt x="3351212" y="1417637"/>
                  <a:pt x="6442868" y="1418431"/>
                  <a:pt x="9534525" y="1419225"/>
                </a:cubicBezTo>
              </a:path>
            </a:pathLst>
          </a:custGeom>
          <a:noFill/>
          <a:ln w="1111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p:cNvSpPr/>
          <p:nvPr/>
        </p:nvSpPr>
        <p:spPr>
          <a:xfrm>
            <a:off x="2071626" y="1241351"/>
            <a:ext cx="1033665" cy="444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bg2">
                    <a:lumMod val="90000"/>
                  </a:schemeClr>
                </a:solidFill>
              </a:rPr>
              <a:t>$/kg</a:t>
            </a:r>
          </a:p>
        </p:txBody>
      </p:sp>
      <p:sp>
        <p:nvSpPr>
          <p:cNvPr id="13" name="Oval 12"/>
          <p:cNvSpPr/>
          <p:nvPr/>
        </p:nvSpPr>
        <p:spPr>
          <a:xfrm>
            <a:off x="2548527" y="3276442"/>
            <a:ext cx="188768" cy="2023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4" name="Group 13"/>
          <p:cNvGrpSpPr/>
          <p:nvPr/>
        </p:nvGrpSpPr>
        <p:grpSpPr>
          <a:xfrm>
            <a:off x="4928588" y="4493467"/>
            <a:ext cx="5071290" cy="887532"/>
            <a:chOff x="3214088" y="4226767"/>
            <a:chExt cx="5071290" cy="887532"/>
          </a:xfrm>
        </p:grpSpPr>
        <p:sp>
          <p:nvSpPr>
            <p:cNvPr id="15" name="TextBox 14"/>
            <p:cNvSpPr txBox="1"/>
            <p:nvPr/>
          </p:nvSpPr>
          <p:spPr>
            <a:xfrm>
              <a:off x="3214088" y="4560301"/>
              <a:ext cx="835515" cy="553998"/>
            </a:xfrm>
            <a:prstGeom prst="rect">
              <a:avLst/>
            </a:prstGeom>
            <a:noFill/>
          </p:spPr>
          <p:txBody>
            <a:bodyPr wrap="square" rtlCol="0">
              <a:spAutoFit/>
            </a:bodyPr>
            <a:lstStyle/>
            <a:p>
              <a:r>
                <a:rPr lang="en-AU" sz="1000" dirty="0"/>
                <a:t>Grid firming services</a:t>
              </a:r>
            </a:p>
          </p:txBody>
        </p:sp>
        <p:cxnSp>
          <p:nvCxnSpPr>
            <p:cNvPr id="16" name="Straight Connector 15"/>
            <p:cNvCxnSpPr>
              <a:endCxn id="20" idx="1"/>
            </p:cNvCxnSpPr>
            <p:nvPr/>
          </p:nvCxnSpPr>
          <p:spPr>
            <a:xfrm flipV="1">
              <a:off x="7793950" y="4554283"/>
              <a:ext cx="405610" cy="10738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56315" y="4532302"/>
              <a:ext cx="741755" cy="400110"/>
            </a:xfrm>
            <a:prstGeom prst="rect">
              <a:avLst/>
            </a:prstGeom>
            <a:noFill/>
          </p:spPr>
          <p:txBody>
            <a:bodyPr wrap="square" rtlCol="0">
              <a:spAutoFit/>
            </a:bodyPr>
            <a:lstStyle/>
            <a:p>
              <a:r>
                <a:rPr lang="en-AU" sz="1000" dirty="0"/>
                <a:t>Synthetic fuels</a:t>
              </a:r>
            </a:p>
          </p:txBody>
        </p:sp>
        <p:cxnSp>
          <p:nvCxnSpPr>
            <p:cNvPr id="18" name="Straight Connector 17"/>
            <p:cNvCxnSpPr>
              <a:stCxn id="15" idx="3"/>
              <a:endCxn id="19" idx="2"/>
            </p:cNvCxnSpPr>
            <p:nvPr/>
          </p:nvCxnSpPr>
          <p:spPr>
            <a:xfrm flipV="1">
              <a:off x="4049603" y="4549259"/>
              <a:ext cx="84721" cy="2880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091415" y="4226767"/>
              <a:ext cx="85818" cy="32249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20" name="Rectangle 19"/>
            <p:cNvSpPr/>
            <p:nvPr/>
          </p:nvSpPr>
          <p:spPr>
            <a:xfrm>
              <a:off x="8199560" y="4393037"/>
              <a:ext cx="85818" cy="32249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grpSp>
      <p:sp>
        <p:nvSpPr>
          <p:cNvPr id="21" name="Title 1"/>
          <p:cNvSpPr>
            <a:spLocks noGrp="1"/>
          </p:cNvSpPr>
          <p:nvPr>
            <p:ph type="title"/>
          </p:nvPr>
        </p:nvSpPr>
        <p:spPr>
          <a:xfrm>
            <a:off x="1331550" y="165225"/>
            <a:ext cx="9450750" cy="369332"/>
          </a:xfrm>
        </p:spPr>
        <p:txBody>
          <a:bodyPr>
            <a:noAutofit/>
          </a:bodyPr>
          <a:lstStyle/>
          <a:p>
            <a:r>
              <a:rPr lang="en-AU" sz="2800" smtClean="0">
                <a:latin typeface="+mn-lt"/>
                <a:ea typeface="+mn-ea"/>
                <a:cs typeface="+mn-cs"/>
              </a:rPr>
              <a:t>Hydrogen Applications: A World of Engineering Opportunity</a:t>
            </a:r>
            <a:endParaRPr lang="en-AU" sz="2800" dirty="0">
              <a:latin typeface="+mn-lt"/>
              <a:ea typeface="+mn-ea"/>
              <a:cs typeface="+mn-cs"/>
            </a:endParaRPr>
          </a:p>
        </p:txBody>
      </p:sp>
      <p:grpSp>
        <p:nvGrpSpPr>
          <p:cNvPr id="22" name="Group 21"/>
          <p:cNvGrpSpPr/>
          <p:nvPr/>
        </p:nvGrpSpPr>
        <p:grpSpPr>
          <a:xfrm>
            <a:off x="3427729" y="2054441"/>
            <a:ext cx="2139724" cy="1408070"/>
            <a:chOff x="1713229" y="1787741"/>
            <a:chExt cx="2139724" cy="1408070"/>
          </a:xfrm>
        </p:grpSpPr>
        <p:cxnSp>
          <p:nvCxnSpPr>
            <p:cNvPr id="23" name="Straight Connector 22"/>
            <p:cNvCxnSpPr>
              <a:stCxn id="30" idx="3"/>
              <a:endCxn id="24" idx="1"/>
            </p:cNvCxnSpPr>
            <p:nvPr/>
          </p:nvCxnSpPr>
          <p:spPr>
            <a:xfrm flipV="1">
              <a:off x="2576091" y="3012172"/>
              <a:ext cx="300601" cy="2256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876692" y="2889061"/>
              <a:ext cx="976261" cy="246221"/>
            </a:xfrm>
            <a:prstGeom prst="rect">
              <a:avLst/>
            </a:prstGeom>
            <a:noFill/>
          </p:spPr>
          <p:txBody>
            <a:bodyPr wrap="square" rtlCol="0">
              <a:spAutoFit/>
            </a:bodyPr>
            <a:lstStyle/>
            <a:p>
              <a:r>
                <a:rPr lang="en-AU" sz="1000" dirty="0"/>
                <a:t>Trucks</a:t>
              </a:r>
            </a:p>
          </p:txBody>
        </p:sp>
        <p:sp>
          <p:nvSpPr>
            <p:cNvPr id="25" name="TextBox 24"/>
            <p:cNvSpPr txBox="1"/>
            <p:nvPr/>
          </p:nvSpPr>
          <p:spPr>
            <a:xfrm>
              <a:off x="2267090" y="1787741"/>
              <a:ext cx="976261" cy="400110"/>
            </a:xfrm>
            <a:prstGeom prst="rect">
              <a:avLst/>
            </a:prstGeom>
            <a:noFill/>
          </p:spPr>
          <p:txBody>
            <a:bodyPr wrap="square" rtlCol="0">
              <a:spAutoFit/>
            </a:bodyPr>
            <a:lstStyle/>
            <a:p>
              <a:r>
                <a:rPr lang="en-AU" sz="1000" dirty="0"/>
                <a:t>Passenger vehicles</a:t>
              </a:r>
            </a:p>
          </p:txBody>
        </p:sp>
        <p:sp>
          <p:nvSpPr>
            <p:cNvPr id="26" name="TextBox 25"/>
            <p:cNvSpPr txBox="1"/>
            <p:nvPr/>
          </p:nvSpPr>
          <p:spPr>
            <a:xfrm>
              <a:off x="1975336" y="2593373"/>
              <a:ext cx="976261" cy="246221"/>
            </a:xfrm>
            <a:prstGeom prst="rect">
              <a:avLst/>
            </a:prstGeom>
            <a:noFill/>
          </p:spPr>
          <p:txBody>
            <a:bodyPr wrap="square" rtlCol="0">
              <a:spAutoFit/>
            </a:bodyPr>
            <a:lstStyle/>
            <a:p>
              <a:r>
                <a:rPr lang="en-AU" sz="1000" dirty="0"/>
                <a:t>Buses</a:t>
              </a:r>
            </a:p>
          </p:txBody>
        </p:sp>
        <p:cxnSp>
          <p:nvCxnSpPr>
            <p:cNvPr id="27" name="Straight Connector 26"/>
            <p:cNvCxnSpPr>
              <a:stCxn id="31" idx="3"/>
              <a:endCxn id="25" idx="1"/>
            </p:cNvCxnSpPr>
            <p:nvPr/>
          </p:nvCxnSpPr>
          <p:spPr>
            <a:xfrm flipV="1">
              <a:off x="2045842" y="1987796"/>
              <a:ext cx="221248" cy="22905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9" idx="3"/>
              <a:endCxn id="26" idx="1"/>
            </p:cNvCxnSpPr>
            <p:nvPr/>
          </p:nvCxnSpPr>
          <p:spPr>
            <a:xfrm flipV="1">
              <a:off x="1799047" y="2716484"/>
              <a:ext cx="176289" cy="2963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713229" y="2851565"/>
              <a:ext cx="85818" cy="3224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30" name="Rectangle 29"/>
            <p:cNvSpPr/>
            <p:nvPr/>
          </p:nvSpPr>
          <p:spPr>
            <a:xfrm>
              <a:off x="2492893" y="2873663"/>
              <a:ext cx="83198" cy="3221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31" name="Rectangle 30"/>
            <p:cNvSpPr/>
            <p:nvPr/>
          </p:nvSpPr>
          <p:spPr>
            <a:xfrm>
              <a:off x="1960024" y="2055602"/>
              <a:ext cx="85818" cy="3224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grpSp>
      <p:grpSp>
        <p:nvGrpSpPr>
          <p:cNvPr id="32" name="Group 31"/>
          <p:cNvGrpSpPr/>
          <p:nvPr/>
        </p:nvGrpSpPr>
        <p:grpSpPr>
          <a:xfrm>
            <a:off x="7418011" y="4605876"/>
            <a:ext cx="1192076" cy="402310"/>
            <a:chOff x="5703511" y="4339176"/>
            <a:chExt cx="1192076" cy="402310"/>
          </a:xfrm>
        </p:grpSpPr>
        <p:sp>
          <p:nvSpPr>
            <p:cNvPr id="33" name="Rectangle 32"/>
            <p:cNvSpPr/>
            <p:nvPr/>
          </p:nvSpPr>
          <p:spPr>
            <a:xfrm>
              <a:off x="6809769" y="4339176"/>
              <a:ext cx="85818" cy="32249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cxnSp>
          <p:nvCxnSpPr>
            <p:cNvPr id="34" name="Straight Connector 33"/>
            <p:cNvCxnSpPr>
              <a:stCxn id="35" idx="3"/>
              <a:endCxn id="33" idx="1"/>
            </p:cNvCxnSpPr>
            <p:nvPr/>
          </p:nvCxnSpPr>
          <p:spPr>
            <a:xfrm flipV="1">
              <a:off x="6530675" y="4500422"/>
              <a:ext cx="279094" cy="4100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703511" y="4341376"/>
              <a:ext cx="827164" cy="400110"/>
            </a:xfrm>
            <a:prstGeom prst="rect">
              <a:avLst/>
            </a:prstGeom>
            <a:noFill/>
          </p:spPr>
          <p:txBody>
            <a:bodyPr wrap="square" rtlCol="0">
              <a:spAutoFit/>
            </a:bodyPr>
            <a:lstStyle/>
            <a:p>
              <a:r>
                <a:rPr lang="en-AU" sz="1000" dirty="0"/>
                <a:t>Residential heat</a:t>
              </a:r>
            </a:p>
          </p:txBody>
        </p:sp>
      </p:grpSp>
      <p:grpSp>
        <p:nvGrpSpPr>
          <p:cNvPr id="36" name="Group 35"/>
          <p:cNvGrpSpPr/>
          <p:nvPr/>
        </p:nvGrpSpPr>
        <p:grpSpPr>
          <a:xfrm>
            <a:off x="3827588" y="3385280"/>
            <a:ext cx="2464669" cy="1474512"/>
            <a:chOff x="2113087" y="3118580"/>
            <a:chExt cx="2464669" cy="1474512"/>
          </a:xfrm>
        </p:grpSpPr>
        <p:sp>
          <p:nvSpPr>
            <p:cNvPr id="37" name="TextBox 36"/>
            <p:cNvSpPr txBox="1"/>
            <p:nvPr/>
          </p:nvSpPr>
          <p:spPr>
            <a:xfrm>
              <a:off x="2200274" y="4192982"/>
              <a:ext cx="902269" cy="400110"/>
            </a:xfrm>
            <a:prstGeom prst="rect">
              <a:avLst/>
            </a:prstGeom>
            <a:noFill/>
          </p:spPr>
          <p:txBody>
            <a:bodyPr wrap="square" rtlCol="0">
              <a:spAutoFit/>
            </a:bodyPr>
            <a:lstStyle/>
            <a:p>
              <a:r>
                <a:rPr lang="en-AU" sz="1000" dirty="0"/>
                <a:t>Industrial feedstocks </a:t>
              </a:r>
            </a:p>
          </p:txBody>
        </p:sp>
        <p:sp>
          <p:nvSpPr>
            <p:cNvPr id="38" name="TextBox 37"/>
            <p:cNvSpPr txBox="1"/>
            <p:nvPr/>
          </p:nvSpPr>
          <p:spPr>
            <a:xfrm>
              <a:off x="2502015" y="3136762"/>
              <a:ext cx="1440613" cy="400110"/>
            </a:xfrm>
            <a:prstGeom prst="rect">
              <a:avLst/>
            </a:prstGeom>
            <a:noFill/>
          </p:spPr>
          <p:txBody>
            <a:bodyPr wrap="square" rtlCol="0">
              <a:spAutoFit/>
            </a:bodyPr>
            <a:lstStyle/>
            <a:p>
              <a:r>
                <a:rPr lang="en-AU" sz="1000" dirty="0"/>
                <a:t>Remote Area Power Systems</a:t>
              </a:r>
            </a:p>
          </p:txBody>
        </p:sp>
        <p:cxnSp>
          <p:nvCxnSpPr>
            <p:cNvPr id="39" name="Straight Connector 38"/>
            <p:cNvCxnSpPr>
              <a:stCxn id="43" idx="1"/>
              <a:endCxn id="38" idx="1"/>
            </p:cNvCxnSpPr>
            <p:nvPr/>
          </p:nvCxnSpPr>
          <p:spPr>
            <a:xfrm>
              <a:off x="2113087" y="3279826"/>
              <a:ext cx="388928" cy="569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7" idx="3"/>
              <a:endCxn id="44" idx="1"/>
            </p:cNvCxnSpPr>
            <p:nvPr/>
          </p:nvCxnSpPr>
          <p:spPr>
            <a:xfrm flipV="1">
              <a:off x="3102543" y="4031335"/>
              <a:ext cx="231716" cy="3617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619500" y="3582158"/>
              <a:ext cx="668202" cy="246221"/>
            </a:xfrm>
            <a:prstGeom prst="rect">
              <a:avLst/>
            </a:prstGeom>
            <a:noFill/>
          </p:spPr>
          <p:txBody>
            <a:bodyPr wrap="square" rtlCol="0">
              <a:spAutoFit/>
            </a:bodyPr>
            <a:lstStyle/>
            <a:p>
              <a:r>
                <a:rPr lang="en-AU" sz="1000" dirty="0"/>
                <a:t>Export</a:t>
              </a:r>
            </a:p>
          </p:txBody>
        </p:sp>
        <p:cxnSp>
          <p:nvCxnSpPr>
            <p:cNvPr id="42" name="Straight Connector 41"/>
            <p:cNvCxnSpPr>
              <a:stCxn id="41" idx="3"/>
              <a:endCxn id="45" idx="0"/>
            </p:cNvCxnSpPr>
            <p:nvPr/>
          </p:nvCxnSpPr>
          <p:spPr>
            <a:xfrm>
              <a:off x="4287702" y="3705269"/>
              <a:ext cx="247145" cy="1212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2113087" y="3118580"/>
              <a:ext cx="85818" cy="3224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44" name="Rectangle 43"/>
            <p:cNvSpPr/>
            <p:nvPr/>
          </p:nvSpPr>
          <p:spPr>
            <a:xfrm>
              <a:off x="3334259" y="3870089"/>
              <a:ext cx="85818" cy="3224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45" name="Rectangle 44"/>
            <p:cNvSpPr/>
            <p:nvPr/>
          </p:nvSpPr>
          <p:spPr>
            <a:xfrm>
              <a:off x="4491938" y="3826556"/>
              <a:ext cx="85818" cy="3224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grpSp>
      <p:sp>
        <p:nvSpPr>
          <p:cNvPr id="61" name="Rectangle 60"/>
          <p:cNvSpPr/>
          <p:nvPr/>
        </p:nvSpPr>
        <p:spPr>
          <a:xfrm>
            <a:off x="1409699" y="5353049"/>
            <a:ext cx="9401175" cy="581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TextBox 61"/>
          <p:cNvSpPr txBox="1"/>
          <p:nvPr/>
        </p:nvSpPr>
        <p:spPr>
          <a:xfrm>
            <a:off x="2168470" y="5246274"/>
            <a:ext cx="873694" cy="461665"/>
          </a:xfrm>
          <a:prstGeom prst="rect">
            <a:avLst/>
          </a:prstGeom>
          <a:noFill/>
        </p:spPr>
        <p:txBody>
          <a:bodyPr wrap="square" rtlCol="0">
            <a:spAutoFit/>
          </a:bodyPr>
          <a:lstStyle/>
          <a:p>
            <a:r>
              <a:rPr lang="en-AU" sz="2400" b="1" dirty="0">
                <a:solidFill>
                  <a:schemeClr val="bg2">
                    <a:lumMod val="90000"/>
                  </a:schemeClr>
                </a:solidFill>
              </a:rPr>
              <a:t>2020</a:t>
            </a:r>
          </a:p>
        </p:txBody>
      </p:sp>
      <p:sp>
        <p:nvSpPr>
          <p:cNvPr id="63" name="TextBox 62"/>
          <p:cNvSpPr txBox="1"/>
          <p:nvPr/>
        </p:nvSpPr>
        <p:spPr>
          <a:xfrm>
            <a:off x="5900115" y="5246274"/>
            <a:ext cx="865027" cy="461665"/>
          </a:xfrm>
          <a:prstGeom prst="rect">
            <a:avLst/>
          </a:prstGeom>
          <a:noFill/>
        </p:spPr>
        <p:txBody>
          <a:bodyPr wrap="square" rtlCol="0">
            <a:spAutoFit/>
          </a:bodyPr>
          <a:lstStyle/>
          <a:p>
            <a:r>
              <a:rPr lang="en-AU" sz="2400" b="1" dirty="0">
                <a:solidFill>
                  <a:schemeClr val="bg2">
                    <a:lumMod val="90000"/>
                  </a:schemeClr>
                </a:solidFill>
              </a:rPr>
              <a:t>2025</a:t>
            </a:r>
          </a:p>
        </p:txBody>
      </p:sp>
      <p:sp>
        <p:nvSpPr>
          <p:cNvPr id="64" name="TextBox 63"/>
          <p:cNvSpPr txBox="1"/>
          <p:nvPr/>
        </p:nvSpPr>
        <p:spPr>
          <a:xfrm>
            <a:off x="9623093" y="5246274"/>
            <a:ext cx="1102057" cy="461665"/>
          </a:xfrm>
          <a:prstGeom prst="rect">
            <a:avLst/>
          </a:prstGeom>
          <a:noFill/>
        </p:spPr>
        <p:txBody>
          <a:bodyPr wrap="square" rtlCol="0">
            <a:spAutoFit/>
          </a:bodyPr>
          <a:lstStyle/>
          <a:p>
            <a:r>
              <a:rPr lang="en-AU" sz="2400" b="1" dirty="0">
                <a:solidFill>
                  <a:schemeClr val="bg2">
                    <a:lumMod val="90000"/>
                  </a:schemeClr>
                </a:solidFill>
              </a:rPr>
              <a:t>2030</a:t>
            </a:r>
          </a:p>
        </p:txBody>
      </p:sp>
      <p:sp>
        <p:nvSpPr>
          <p:cNvPr id="65" name="Rounded Rectangle 64"/>
          <p:cNvSpPr/>
          <p:nvPr/>
        </p:nvSpPr>
        <p:spPr>
          <a:xfrm>
            <a:off x="3102429" y="2024743"/>
            <a:ext cx="2209800" cy="139337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972486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p:cNvGrpSpPr/>
          <p:nvPr/>
        </p:nvGrpSpPr>
        <p:grpSpPr>
          <a:xfrm>
            <a:off x="-88135" y="2778229"/>
            <a:ext cx="5992677" cy="3275539"/>
            <a:chOff x="-88135" y="2778229"/>
            <a:chExt cx="5992677" cy="3275539"/>
          </a:xfrm>
        </p:grpSpPr>
        <p:grpSp>
          <p:nvGrpSpPr>
            <p:cNvPr id="73" name="Group 72"/>
            <p:cNvGrpSpPr/>
            <p:nvPr/>
          </p:nvGrpSpPr>
          <p:grpSpPr>
            <a:xfrm>
              <a:off x="-88135" y="3262278"/>
              <a:ext cx="5629619" cy="483460"/>
              <a:chOff x="3276219" y="4197427"/>
              <a:chExt cx="6705063" cy="583894"/>
            </a:xfrm>
          </p:grpSpPr>
          <p:sp>
            <p:nvSpPr>
              <p:cNvPr id="81" name="Rectangle 80"/>
              <p:cNvSpPr/>
              <p:nvPr/>
            </p:nvSpPr>
            <p:spPr>
              <a:xfrm>
                <a:off x="3393195" y="4197427"/>
                <a:ext cx="6588087" cy="583894"/>
              </a:xfrm>
              <a:prstGeom prst="rect">
                <a:avLst/>
              </a:prstGeom>
              <a:gradFill>
                <a:gsLst>
                  <a:gs pos="0">
                    <a:srgbClr val="007FA8"/>
                  </a:gs>
                  <a:gs pos="50000">
                    <a:srgbClr val="00A7CF"/>
                  </a:gs>
                  <a:gs pos="100000">
                    <a:srgbClr val="00A7C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2" name="Picture 16" descr="Image result for nexo fuel cell electric drivetrain"/>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875" b="20500" l="3442" r="21039">
                            <a14:backgroundMark x1="7273" y1="8875" x2="7273" y2="8875"/>
                            <a14:backgroundMark x1="12208" y1="7000" x2="12208" y2="7000"/>
                            <a14:backgroundMark x1="18961" y1="12875" x2="18961" y2="12875"/>
                            <a14:backgroundMark x1="13766" y1="6000" x2="13766" y2="6000"/>
                            <a14:backgroundMark x1="13182" y1="12625" x2="13182" y2="12625"/>
                          </a14:backgroundRemoval>
                        </a14:imgEffect>
                      </a14:imgLayer>
                    </a14:imgProps>
                  </a:ext>
                  <a:ext uri="{28A0092B-C50C-407E-A947-70E740481C1C}">
                    <a14:useLocalDpi xmlns:a14="http://schemas.microsoft.com/office/drawing/2010/main" val="0"/>
                  </a:ext>
                </a:extLst>
              </a:blip>
              <a:srcRect b="80074"/>
              <a:stretch/>
            </p:blipFill>
            <p:spPr bwMode="auto">
              <a:xfrm>
                <a:off x="3276219" y="4207361"/>
                <a:ext cx="5038638" cy="521563"/>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4237156" y="4239206"/>
                <a:ext cx="5380591" cy="483229"/>
              </a:xfrm>
              <a:prstGeom prst="rect">
                <a:avLst/>
              </a:prstGeom>
              <a:noFill/>
            </p:spPr>
            <p:txBody>
              <a:bodyPr wrap="none" rtlCol="0">
                <a:spAutoFit/>
              </a:bodyPr>
              <a:lstStyle/>
              <a:p>
                <a:r>
                  <a:rPr lang="en-AU" sz="2000" smtClean="0">
                    <a:solidFill>
                      <a:schemeClr val="bg1"/>
                    </a:solidFill>
                    <a:latin typeface="Arial Narrow" panose="020B0606020202030204" pitchFamily="34" charset="0"/>
                  </a:rPr>
                  <a:t>Fuel Cell Powertrain/Permanent Magnet Motor</a:t>
                </a:r>
                <a:endParaRPr lang="en-AU" sz="2000">
                  <a:solidFill>
                    <a:schemeClr val="bg1"/>
                  </a:solidFill>
                  <a:latin typeface="Arial Narrow" panose="020B0606020202030204" pitchFamily="34" charset="0"/>
                </a:endParaRPr>
              </a:p>
            </p:txBody>
          </p:sp>
        </p:grpSp>
        <p:sp>
          <p:nvSpPr>
            <p:cNvPr id="74" name="Right Arrow 73"/>
            <p:cNvSpPr/>
            <p:nvPr/>
          </p:nvSpPr>
          <p:spPr>
            <a:xfrm rot="7844508">
              <a:off x="4835323" y="3499105"/>
              <a:ext cx="1790096" cy="34834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5" name="Picture 8" descr="Image result for nexo fuel cell electric drivetrain"/>
            <p:cNvPicPr>
              <a:picLocks noChangeAspect="1" noChangeArrowheads="1"/>
            </p:cNvPicPr>
            <p:nvPr/>
          </p:nvPicPr>
          <p:blipFill rotWithShape="1">
            <a:blip r:embed="rId5">
              <a:extLst>
                <a:ext uri="{28A0092B-C50C-407E-A947-70E740481C1C}">
                  <a14:useLocalDpi xmlns:a14="http://schemas.microsoft.com/office/drawing/2010/main" val="0"/>
                </a:ext>
              </a:extLst>
            </a:blip>
            <a:srcRect l="6177" t="23535" r="57790" b="31627"/>
            <a:stretch/>
          </p:blipFill>
          <p:spPr bwMode="auto">
            <a:xfrm>
              <a:off x="0" y="3910990"/>
              <a:ext cx="2864386" cy="1851621"/>
            </a:xfrm>
            <a:prstGeom prst="rect">
              <a:avLst/>
            </a:prstGeom>
            <a:solidFill>
              <a:schemeClr val="bg1"/>
            </a:solidFill>
          </p:spPr>
        </p:pic>
        <p:pic>
          <p:nvPicPr>
            <p:cNvPr id="76" name="Picture 10" descr="Image result for nexo fuel cell electric drivetrain"/>
            <p:cNvPicPr>
              <a:picLocks noChangeAspect="1" noChangeArrowheads="1"/>
            </p:cNvPicPr>
            <p:nvPr/>
          </p:nvPicPr>
          <p:blipFill rotWithShape="1">
            <a:blip r:embed="rId6" cstate="print">
              <a:extLst>
                <a:ext uri="{BEBA8EAE-BF5A-486C-A8C5-ECC9F3942E4B}">
                  <a14:imgProps xmlns:a14="http://schemas.microsoft.com/office/drawing/2010/main">
                    <a14:imgLayer r:embed="rId4">
                      <a14:imgEffect>
                        <a14:backgroundRemoval t="11250" b="98125" l="47338" r="94545"/>
                      </a14:imgEffect>
                    </a14:imgLayer>
                  </a14:imgProps>
                </a:ext>
                <a:ext uri="{28A0092B-C50C-407E-A947-70E740481C1C}">
                  <a14:useLocalDpi xmlns:a14="http://schemas.microsoft.com/office/drawing/2010/main" val="0"/>
                </a:ext>
              </a:extLst>
            </a:blip>
            <a:srcRect l="47152" t="11626"/>
            <a:stretch/>
          </p:blipFill>
          <p:spPr bwMode="auto">
            <a:xfrm>
              <a:off x="2897438" y="3767768"/>
              <a:ext cx="2631544" cy="2286000"/>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p:cNvGrpSpPr/>
            <p:nvPr/>
          </p:nvGrpSpPr>
          <p:grpSpPr>
            <a:xfrm>
              <a:off x="165253" y="4704202"/>
              <a:ext cx="2610998" cy="649997"/>
              <a:chOff x="165253" y="4704202"/>
              <a:chExt cx="2610998" cy="649997"/>
            </a:xfrm>
          </p:grpSpPr>
          <p:cxnSp>
            <p:nvCxnSpPr>
              <p:cNvPr id="78" name="Straight Connector 77"/>
              <p:cNvCxnSpPr/>
              <p:nvPr/>
            </p:nvCxnSpPr>
            <p:spPr>
              <a:xfrm>
                <a:off x="165254" y="5354199"/>
                <a:ext cx="10135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641514" y="4704202"/>
                <a:ext cx="11347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65253" y="5023693"/>
                <a:ext cx="10135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12</a:t>
            </a:fld>
            <a:r>
              <a:rPr lang="en-AU" smtClean="0"/>
              <a:t>  |</a:t>
            </a:r>
            <a:endParaRPr lang="en-AU" dirty="0"/>
          </a:p>
        </p:txBody>
      </p:sp>
      <p:pic>
        <p:nvPicPr>
          <p:cNvPr id="66" name="Picture 6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75504" y="669353"/>
            <a:ext cx="7016496" cy="3864961"/>
          </a:xfrm>
          <a:prstGeom prst="rect">
            <a:avLst/>
          </a:prstGeom>
        </p:spPr>
      </p:pic>
      <p:sp>
        <p:nvSpPr>
          <p:cNvPr id="67" name="Text Placeholder 1"/>
          <p:cNvSpPr txBox="1">
            <a:spLocks/>
          </p:cNvSpPr>
          <p:nvPr/>
        </p:nvSpPr>
        <p:spPr bwMode="auto">
          <a:xfrm>
            <a:off x="775553" y="198007"/>
            <a:ext cx="7004342"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AU" sz="3200" b="1" smtClean="0">
                <a:solidFill>
                  <a:schemeClr val="bg1"/>
                </a:solidFill>
              </a:rPr>
              <a:t>Hydrogen in Transport: Passenger FCEV</a:t>
            </a:r>
            <a:endParaRPr lang="en-AU" sz="3200" b="1" dirty="0">
              <a:solidFill>
                <a:schemeClr val="bg1"/>
              </a:solidFill>
            </a:endParaRPr>
          </a:p>
        </p:txBody>
      </p:sp>
      <p:pic>
        <p:nvPicPr>
          <p:cNvPr id="68" name="Picture 2" descr="Image result for hyundai nex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5077" y="707571"/>
            <a:ext cx="4052603" cy="2279590"/>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p:cNvGrpSpPr/>
          <p:nvPr/>
        </p:nvGrpSpPr>
        <p:grpSpPr>
          <a:xfrm>
            <a:off x="9087603" y="2449125"/>
            <a:ext cx="2939144" cy="3551259"/>
            <a:chOff x="9087603" y="2449125"/>
            <a:chExt cx="2939144" cy="3551259"/>
          </a:xfrm>
        </p:grpSpPr>
        <p:pic>
          <p:nvPicPr>
            <p:cNvPr id="70" name="Picture 4" descr="Image result for nexo fuel tank cutawa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87603" y="4040955"/>
              <a:ext cx="2939144" cy="1959429"/>
            </a:xfrm>
            <a:prstGeom prst="rect">
              <a:avLst/>
            </a:prstGeom>
            <a:noFill/>
            <a:extLst>
              <a:ext uri="{909E8E84-426E-40DD-AFC4-6F175D3DCCD1}">
                <a14:hiddenFill xmlns:a14="http://schemas.microsoft.com/office/drawing/2010/main">
                  <a:solidFill>
                    <a:srgbClr val="FFFFFF"/>
                  </a:solidFill>
                </a14:hiddenFill>
              </a:ext>
            </a:extLst>
          </p:spPr>
        </p:pic>
        <p:sp>
          <p:nvSpPr>
            <p:cNvPr id="71" name="Right Arrow 70"/>
            <p:cNvSpPr/>
            <p:nvPr/>
          </p:nvSpPr>
          <p:spPr>
            <a:xfrm rot="4314275">
              <a:off x="9537231" y="3081453"/>
              <a:ext cx="1613000" cy="34834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84" name="Picture 83"/>
          <p:cNvPicPr>
            <a:picLocks noChangeAspect="1"/>
          </p:cNvPicPr>
          <p:nvPr/>
        </p:nvPicPr>
        <p:blipFill>
          <a:blip r:embed="rId10"/>
          <a:stretch>
            <a:fillRect/>
          </a:stretch>
        </p:blipFill>
        <p:spPr>
          <a:xfrm>
            <a:off x="5263555" y="4762443"/>
            <a:ext cx="3712036" cy="2095557"/>
          </a:xfrm>
          <a:prstGeom prst="rect">
            <a:avLst/>
          </a:prstGeom>
        </p:spPr>
      </p:pic>
    </p:spTree>
    <p:extLst>
      <p:ext uri="{BB962C8B-B14F-4D97-AF65-F5344CB8AC3E}">
        <p14:creationId xmlns:p14="http://schemas.microsoft.com/office/powerpoint/2010/main" val="332122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13</a:t>
            </a:fld>
            <a:r>
              <a:rPr lang="en-AU" smtClean="0"/>
              <a:t>  |</a:t>
            </a:r>
            <a:endParaRPr lang="en-AU" dirty="0"/>
          </a:p>
        </p:txBody>
      </p:sp>
      <p:sp>
        <p:nvSpPr>
          <p:cNvPr id="6" name="Text Placeholder 1"/>
          <p:cNvSpPr txBox="1">
            <a:spLocks/>
          </p:cNvSpPr>
          <p:nvPr/>
        </p:nvSpPr>
        <p:spPr bwMode="auto">
          <a:xfrm>
            <a:off x="229144" y="153402"/>
            <a:ext cx="9149032"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AU" sz="3200" b="1" smtClean="0">
                <a:solidFill>
                  <a:schemeClr val="bg1"/>
                </a:solidFill>
              </a:rPr>
              <a:t>Hydrogen in Transport: Refuelling Infrastructure</a:t>
            </a:r>
            <a:endParaRPr lang="en-AU" sz="3200" b="1" dirty="0">
              <a:solidFill>
                <a:schemeClr val="bg1"/>
              </a:solidFill>
            </a:endParaRPr>
          </a:p>
        </p:txBody>
      </p:sp>
      <p:pic>
        <p:nvPicPr>
          <p:cNvPr id="4098" name="Picture 2" descr="Image result for hydrogen refuelling stat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990" y="646772"/>
            <a:ext cx="5008784" cy="25043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186215" y="3215668"/>
            <a:ext cx="4646665" cy="3069175"/>
          </a:xfrm>
          <a:prstGeom prst="rect">
            <a:avLst/>
          </a:prstGeom>
        </p:spPr>
      </p:pic>
      <p:grpSp>
        <p:nvGrpSpPr>
          <p:cNvPr id="9" name="Group 8"/>
          <p:cNvGrpSpPr/>
          <p:nvPr/>
        </p:nvGrpSpPr>
        <p:grpSpPr>
          <a:xfrm>
            <a:off x="8526248" y="3200401"/>
            <a:ext cx="3528220" cy="3088887"/>
            <a:chOff x="7411126" y="129327"/>
            <a:chExt cx="3331788" cy="2993701"/>
          </a:xfrm>
        </p:grpSpPr>
        <p:pic>
          <p:nvPicPr>
            <p:cNvPr id="8" name="Picture 7"/>
            <p:cNvPicPr>
              <a:picLocks noChangeAspect="1"/>
            </p:cNvPicPr>
            <p:nvPr/>
          </p:nvPicPr>
          <p:blipFill>
            <a:blip r:embed="rId5"/>
            <a:stretch>
              <a:fillRect/>
            </a:stretch>
          </p:blipFill>
          <p:spPr>
            <a:xfrm>
              <a:off x="7411126" y="129327"/>
              <a:ext cx="3331788" cy="2993701"/>
            </a:xfrm>
            <a:prstGeom prst="rect">
              <a:avLst/>
            </a:prstGeom>
          </p:spPr>
        </p:pic>
        <p:grpSp>
          <p:nvGrpSpPr>
            <p:cNvPr id="17" name="Group 16"/>
            <p:cNvGrpSpPr/>
            <p:nvPr/>
          </p:nvGrpSpPr>
          <p:grpSpPr>
            <a:xfrm>
              <a:off x="9882994" y="2382252"/>
              <a:ext cx="267648" cy="163983"/>
              <a:chOff x="9882994" y="2382252"/>
              <a:chExt cx="267648" cy="163983"/>
            </a:xfrm>
          </p:grpSpPr>
          <p:pic>
            <p:nvPicPr>
              <p:cNvPr id="16" name="Picture 15"/>
              <p:cNvPicPr>
                <a:picLocks noChangeAspect="1"/>
              </p:cNvPicPr>
              <p:nvPr/>
            </p:nvPicPr>
            <p:blipFill rotWithShape="1">
              <a:blip r:embed="rId6"/>
              <a:srcRect l="1" t="1" r="15253" b="6000"/>
              <a:stretch/>
            </p:blipFill>
            <p:spPr>
              <a:xfrm>
                <a:off x="10049401" y="2416664"/>
                <a:ext cx="101241" cy="129571"/>
              </a:xfrm>
              <a:prstGeom prst="rect">
                <a:avLst/>
              </a:prstGeom>
            </p:spPr>
          </p:pic>
          <p:pic>
            <p:nvPicPr>
              <p:cNvPr id="18" name="Picture 17"/>
              <p:cNvPicPr>
                <a:picLocks noChangeAspect="1"/>
              </p:cNvPicPr>
              <p:nvPr/>
            </p:nvPicPr>
            <p:blipFill>
              <a:blip r:embed="rId7"/>
              <a:stretch>
                <a:fillRect/>
              </a:stretch>
            </p:blipFill>
            <p:spPr>
              <a:xfrm>
                <a:off x="9882994" y="2382252"/>
                <a:ext cx="103402" cy="139368"/>
              </a:xfrm>
              <a:prstGeom prst="rect">
                <a:avLst/>
              </a:prstGeom>
            </p:spPr>
          </p:pic>
          <p:pic>
            <p:nvPicPr>
              <p:cNvPr id="20" name="Picture 19"/>
              <p:cNvPicPr>
                <a:picLocks noChangeAspect="1"/>
              </p:cNvPicPr>
              <p:nvPr/>
            </p:nvPicPr>
            <p:blipFill rotWithShape="1">
              <a:blip r:embed="rId6"/>
              <a:srcRect l="1" t="1" r="15253" b="6000"/>
              <a:stretch/>
            </p:blipFill>
            <p:spPr>
              <a:xfrm>
                <a:off x="9909031" y="2414896"/>
                <a:ext cx="93221" cy="119307"/>
              </a:xfrm>
              <a:prstGeom prst="rect">
                <a:avLst/>
              </a:prstGeom>
            </p:spPr>
          </p:pic>
        </p:grpSp>
      </p:grpSp>
      <p:grpSp>
        <p:nvGrpSpPr>
          <p:cNvPr id="12" name="Group 11"/>
          <p:cNvGrpSpPr/>
          <p:nvPr/>
        </p:nvGrpSpPr>
        <p:grpSpPr>
          <a:xfrm>
            <a:off x="4985143" y="3204516"/>
            <a:ext cx="3433546" cy="3094633"/>
            <a:chOff x="4985143" y="3204516"/>
            <a:chExt cx="3433546" cy="3094633"/>
          </a:xfrm>
        </p:grpSpPr>
        <p:pic>
          <p:nvPicPr>
            <p:cNvPr id="10" name="Picture 9"/>
            <p:cNvPicPr>
              <a:picLocks noChangeAspect="1"/>
            </p:cNvPicPr>
            <p:nvPr/>
          </p:nvPicPr>
          <p:blipFill>
            <a:blip r:embed="rId8"/>
            <a:stretch>
              <a:fillRect/>
            </a:stretch>
          </p:blipFill>
          <p:spPr>
            <a:xfrm>
              <a:off x="4985143" y="3204516"/>
              <a:ext cx="3431042" cy="3089617"/>
            </a:xfrm>
            <a:prstGeom prst="rect">
              <a:avLst/>
            </a:prstGeom>
          </p:spPr>
        </p:pic>
        <p:pic>
          <p:nvPicPr>
            <p:cNvPr id="7" name="Picture 6"/>
            <p:cNvPicPr>
              <a:picLocks noChangeAspect="1"/>
            </p:cNvPicPr>
            <p:nvPr/>
          </p:nvPicPr>
          <p:blipFill>
            <a:blip r:embed="rId9"/>
            <a:stretch>
              <a:fillRect/>
            </a:stretch>
          </p:blipFill>
          <p:spPr>
            <a:xfrm>
              <a:off x="7041735" y="5755810"/>
              <a:ext cx="1376954" cy="543339"/>
            </a:xfrm>
            <a:prstGeom prst="rect">
              <a:avLst/>
            </a:prstGeom>
          </p:spPr>
        </p:pic>
      </p:grpSp>
      <p:grpSp>
        <p:nvGrpSpPr>
          <p:cNvPr id="13" name="Group 12"/>
          <p:cNvGrpSpPr/>
          <p:nvPr/>
        </p:nvGrpSpPr>
        <p:grpSpPr>
          <a:xfrm>
            <a:off x="5397189" y="639562"/>
            <a:ext cx="5887844" cy="2505084"/>
            <a:chOff x="5397189" y="639562"/>
            <a:chExt cx="5887844" cy="2505084"/>
          </a:xfrm>
        </p:grpSpPr>
        <p:pic>
          <p:nvPicPr>
            <p:cNvPr id="2" name="Picture 1"/>
            <p:cNvPicPr>
              <a:picLocks noChangeAspect="1"/>
            </p:cNvPicPr>
            <p:nvPr/>
          </p:nvPicPr>
          <p:blipFill rotWithShape="1">
            <a:blip r:embed="rId10"/>
            <a:srcRect l="3346" t="1511" r="3482" b="23086"/>
            <a:stretch/>
          </p:blipFill>
          <p:spPr>
            <a:xfrm>
              <a:off x="5397189" y="639562"/>
              <a:ext cx="3468031" cy="2505084"/>
            </a:xfrm>
            <a:prstGeom prst="rect">
              <a:avLst/>
            </a:prstGeom>
          </p:spPr>
        </p:pic>
        <p:pic>
          <p:nvPicPr>
            <p:cNvPr id="19" name="Picture 18"/>
            <p:cNvPicPr>
              <a:picLocks noChangeAspect="1"/>
            </p:cNvPicPr>
            <p:nvPr/>
          </p:nvPicPr>
          <p:blipFill rotWithShape="1">
            <a:blip r:embed="rId10"/>
            <a:srcRect l="15106" t="93919" r="36948" b="-1"/>
            <a:stretch/>
          </p:blipFill>
          <p:spPr>
            <a:xfrm>
              <a:off x="8920975" y="2877014"/>
              <a:ext cx="2364058" cy="267629"/>
            </a:xfrm>
            <a:prstGeom prst="rect">
              <a:avLst/>
            </a:prstGeom>
          </p:spPr>
        </p:pic>
      </p:grpSp>
    </p:spTree>
    <p:extLst>
      <p:ext uri="{BB962C8B-B14F-4D97-AF65-F5344CB8AC3E}">
        <p14:creationId xmlns:p14="http://schemas.microsoft.com/office/powerpoint/2010/main" val="385511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250"/>
                            </p:stCondLst>
                            <p:childTnLst>
                              <p:par>
                                <p:cTn id="13" presetID="10" presetClass="entr" presetSubtype="0" fill="hold" nodeType="after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14</a:t>
            </a:fld>
            <a:r>
              <a:rPr lang="en-AU" smtClean="0"/>
              <a:t>  |</a:t>
            </a:r>
            <a:endParaRPr lang="en-AU" dirty="0"/>
          </a:p>
        </p:txBody>
      </p:sp>
      <p:sp>
        <p:nvSpPr>
          <p:cNvPr id="6" name="Rectangle 5"/>
          <p:cNvSpPr/>
          <p:nvPr/>
        </p:nvSpPr>
        <p:spPr>
          <a:xfrm>
            <a:off x="1409699" y="942975"/>
            <a:ext cx="9401175" cy="467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7" name="Chart 6"/>
          <p:cNvGraphicFramePr>
            <a:graphicFrameLocks/>
          </p:cNvGraphicFramePr>
          <p:nvPr>
            <p:extLst/>
          </p:nvPr>
        </p:nvGraphicFramePr>
        <p:xfrm>
          <a:off x="2308424" y="1491531"/>
          <a:ext cx="7957367" cy="448576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8"/>
          <p:cNvSpPr/>
          <p:nvPr/>
        </p:nvSpPr>
        <p:spPr>
          <a:xfrm>
            <a:off x="2666900" y="3390758"/>
            <a:ext cx="7531541" cy="1808354"/>
          </a:xfrm>
          <a:custGeom>
            <a:avLst/>
            <a:gdLst>
              <a:gd name="connsiteX0" fmla="*/ 0 w 7583721"/>
              <a:gd name="connsiteY0" fmla="*/ 0 h 1736552"/>
              <a:gd name="connsiteX1" fmla="*/ 7583721 w 7583721"/>
              <a:gd name="connsiteY1" fmla="*/ 0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750771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25969 w 7583721"/>
              <a:gd name="connsiteY1" fmla="*/ 1078030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83721"/>
              <a:gd name="connsiteY0" fmla="*/ 0 h 1736552"/>
              <a:gd name="connsiteX1" fmla="*/ 7554845 w 7583721"/>
              <a:gd name="connsiteY1" fmla="*/ 808523 h 1736552"/>
              <a:gd name="connsiteX2" fmla="*/ 7583721 w 7583721"/>
              <a:gd name="connsiteY2" fmla="*/ 1736552 h 1736552"/>
              <a:gd name="connsiteX3" fmla="*/ 0 w 7583721"/>
              <a:gd name="connsiteY3" fmla="*/ 1736552 h 1736552"/>
              <a:gd name="connsiteX4" fmla="*/ 0 w 7583721"/>
              <a:gd name="connsiteY4" fmla="*/ 0 h 1736552"/>
              <a:gd name="connsiteX0" fmla="*/ 0 w 7592945"/>
              <a:gd name="connsiteY0" fmla="*/ 0 h 1736552"/>
              <a:gd name="connsiteX1" fmla="*/ 7592945 w 7592945"/>
              <a:gd name="connsiteY1" fmla="*/ 808523 h 1736552"/>
              <a:gd name="connsiteX2" fmla="*/ 7583721 w 7592945"/>
              <a:gd name="connsiteY2" fmla="*/ 1736552 h 1736552"/>
              <a:gd name="connsiteX3" fmla="*/ 0 w 7592945"/>
              <a:gd name="connsiteY3" fmla="*/ 1736552 h 1736552"/>
              <a:gd name="connsiteX4" fmla="*/ 0 w 7592945"/>
              <a:gd name="connsiteY4" fmla="*/ 0 h 1736552"/>
              <a:gd name="connsiteX0" fmla="*/ 0 w 7592945"/>
              <a:gd name="connsiteY0" fmla="*/ 0 h 1736552"/>
              <a:gd name="connsiteX1" fmla="*/ 7592945 w 7592945"/>
              <a:gd name="connsiteY1" fmla="*/ 808523 h 1736552"/>
              <a:gd name="connsiteX2" fmla="*/ 7583721 w 7592945"/>
              <a:gd name="connsiteY2" fmla="*/ 1736552 h 1736552"/>
              <a:gd name="connsiteX3" fmla="*/ 0 w 7592945"/>
              <a:gd name="connsiteY3" fmla="*/ 1736552 h 1736552"/>
              <a:gd name="connsiteX4" fmla="*/ 0 w 7592945"/>
              <a:gd name="connsiteY4" fmla="*/ 0 h 1736552"/>
              <a:gd name="connsiteX0" fmla="*/ 0 w 7592945"/>
              <a:gd name="connsiteY0" fmla="*/ 0 h 1736552"/>
              <a:gd name="connsiteX1" fmla="*/ 7592945 w 7592945"/>
              <a:gd name="connsiteY1" fmla="*/ 808523 h 1736552"/>
              <a:gd name="connsiteX2" fmla="*/ 7583721 w 7592945"/>
              <a:gd name="connsiteY2" fmla="*/ 1736552 h 1736552"/>
              <a:gd name="connsiteX3" fmla="*/ 0 w 7592945"/>
              <a:gd name="connsiteY3" fmla="*/ 1736552 h 1736552"/>
              <a:gd name="connsiteX4" fmla="*/ 0 w 7592945"/>
              <a:gd name="connsiteY4" fmla="*/ 0 h 1736552"/>
              <a:gd name="connsiteX0" fmla="*/ 0 w 7592945"/>
              <a:gd name="connsiteY0" fmla="*/ 0 h 1736552"/>
              <a:gd name="connsiteX1" fmla="*/ 7592945 w 7592945"/>
              <a:gd name="connsiteY1" fmla="*/ 832907 h 1736552"/>
              <a:gd name="connsiteX2" fmla="*/ 7583721 w 7592945"/>
              <a:gd name="connsiteY2" fmla="*/ 1736552 h 1736552"/>
              <a:gd name="connsiteX3" fmla="*/ 0 w 7592945"/>
              <a:gd name="connsiteY3" fmla="*/ 1736552 h 1736552"/>
              <a:gd name="connsiteX4" fmla="*/ 0 w 7592945"/>
              <a:gd name="connsiteY4" fmla="*/ 0 h 1736552"/>
              <a:gd name="connsiteX0" fmla="*/ 0 w 7584358"/>
              <a:gd name="connsiteY0" fmla="*/ 0 h 1736552"/>
              <a:gd name="connsiteX1" fmla="*/ 7580664 w 7584358"/>
              <a:gd name="connsiteY1" fmla="*/ 857291 h 1736552"/>
              <a:gd name="connsiteX2" fmla="*/ 7583721 w 7584358"/>
              <a:gd name="connsiteY2" fmla="*/ 1736552 h 1736552"/>
              <a:gd name="connsiteX3" fmla="*/ 0 w 7584358"/>
              <a:gd name="connsiteY3" fmla="*/ 1736552 h 1736552"/>
              <a:gd name="connsiteX4" fmla="*/ 0 w 7584358"/>
              <a:gd name="connsiteY4" fmla="*/ 0 h 1736552"/>
              <a:gd name="connsiteX0" fmla="*/ 19884 w 7604242"/>
              <a:gd name="connsiteY0" fmla="*/ 0 h 1736552"/>
              <a:gd name="connsiteX1" fmla="*/ 7600548 w 7604242"/>
              <a:gd name="connsiteY1" fmla="*/ 857291 h 1736552"/>
              <a:gd name="connsiteX2" fmla="*/ 7603605 w 7604242"/>
              <a:gd name="connsiteY2" fmla="*/ 1736552 h 1736552"/>
              <a:gd name="connsiteX3" fmla="*/ 19884 w 7604242"/>
              <a:gd name="connsiteY3" fmla="*/ 1736552 h 1736552"/>
              <a:gd name="connsiteX4" fmla="*/ 19884 w 7604242"/>
              <a:gd name="connsiteY4" fmla="*/ 0 h 1736552"/>
              <a:gd name="connsiteX0" fmla="*/ 1877 w 7586235"/>
              <a:gd name="connsiteY0" fmla="*/ 0 h 1736552"/>
              <a:gd name="connsiteX1" fmla="*/ 7582541 w 7586235"/>
              <a:gd name="connsiteY1" fmla="*/ 857291 h 1736552"/>
              <a:gd name="connsiteX2" fmla="*/ 7585598 w 7586235"/>
              <a:gd name="connsiteY2" fmla="*/ 1736552 h 1736552"/>
              <a:gd name="connsiteX3" fmla="*/ 1877 w 7586235"/>
              <a:gd name="connsiteY3" fmla="*/ 1736552 h 1736552"/>
              <a:gd name="connsiteX4" fmla="*/ 1877 w 7586235"/>
              <a:gd name="connsiteY4" fmla="*/ 0 h 173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6235" h="1736552">
                <a:moveTo>
                  <a:pt x="1877" y="0"/>
                </a:moveTo>
                <a:cubicBezTo>
                  <a:pt x="-87901" y="850293"/>
                  <a:pt x="3051676" y="847465"/>
                  <a:pt x="7582541" y="857291"/>
                </a:cubicBezTo>
                <a:cubicBezTo>
                  <a:pt x="7579466" y="1166634"/>
                  <a:pt x="7588673" y="1427209"/>
                  <a:pt x="7585598" y="1736552"/>
                </a:cubicBezTo>
                <a:lnTo>
                  <a:pt x="1877" y="1736552"/>
                </a:lnTo>
                <a:lnTo>
                  <a:pt x="1877" y="0"/>
                </a:lnTo>
                <a:close/>
              </a:path>
            </a:pathLst>
          </a:custGeom>
          <a:solidFill>
            <a:srgbClr val="FFC000">
              <a:alpha val="1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a:solidFill>
                <a:schemeClr val="bg1">
                  <a:lumMod val="10000"/>
                </a:schemeClr>
              </a:solidFill>
              <a:latin typeface="+mj-lt"/>
              <a:ea typeface="+mj-ea"/>
              <a:cs typeface="+mj-cs"/>
            </a:endParaRPr>
          </a:p>
        </p:txBody>
      </p:sp>
      <p:sp>
        <p:nvSpPr>
          <p:cNvPr id="9" name="Rectangle 1"/>
          <p:cNvSpPr/>
          <p:nvPr/>
        </p:nvSpPr>
        <p:spPr>
          <a:xfrm>
            <a:off x="2649905" y="3347657"/>
            <a:ext cx="7528875" cy="911831"/>
          </a:xfrm>
          <a:custGeom>
            <a:avLst/>
            <a:gdLst>
              <a:gd name="connsiteX0" fmla="*/ 0 w 7560197"/>
              <a:gd name="connsiteY0" fmla="*/ 0 h 2482873"/>
              <a:gd name="connsiteX1" fmla="*/ 7560197 w 7560197"/>
              <a:gd name="connsiteY1" fmla="*/ 0 h 2482873"/>
              <a:gd name="connsiteX2" fmla="*/ 7560197 w 7560197"/>
              <a:gd name="connsiteY2" fmla="*/ 2482873 h 2482873"/>
              <a:gd name="connsiteX3" fmla="*/ 0 w 7560197"/>
              <a:gd name="connsiteY3" fmla="*/ 2482873 h 2482873"/>
              <a:gd name="connsiteX4" fmla="*/ 0 w 7560197"/>
              <a:gd name="connsiteY4" fmla="*/ 0 h 2482873"/>
              <a:gd name="connsiteX0" fmla="*/ 0 w 7560197"/>
              <a:gd name="connsiteY0" fmla="*/ 0 h 2482873"/>
              <a:gd name="connsiteX1" fmla="*/ 7560197 w 7560197"/>
              <a:gd name="connsiteY1" fmla="*/ 0 h 2482873"/>
              <a:gd name="connsiteX2" fmla="*/ 7560197 w 7560197"/>
              <a:gd name="connsiteY2" fmla="*/ 2482873 h 2482873"/>
              <a:gd name="connsiteX3" fmla="*/ 0 w 7560197"/>
              <a:gd name="connsiteY3" fmla="*/ 0 h 2482873"/>
              <a:gd name="connsiteX0" fmla="*/ 0 w 7560197"/>
              <a:gd name="connsiteY0" fmla="*/ 0 h 2482923"/>
              <a:gd name="connsiteX1" fmla="*/ 7560197 w 7560197"/>
              <a:gd name="connsiteY1" fmla="*/ 0 h 2482923"/>
              <a:gd name="connsiteX2" fmla="*/ 7560197 w 7560197"/>
              <a:gd name="connsiteY2" fmla="*/ 2482873 h 2482923"/>
              <a:gd name="connsiteX3" fmla="*/ 0 w 7560197"/>
              <a:gd name="connsiteY3" fmla="*/ 0 h 2482923"/>
              <a:gd name="connsiteX0" fmla="*/ 0 w 7560197"/>
              <a:gd name="connsiteY0" fmla="*/ 0 h 2486402"/>
              <a:gd name="connsiteX1" fmla="*/ 7560197 w 7560197"/>
              <a:gd name="connsiteY1" fmla="*/ 0 h 2486402"/>
              <a:gd name="connsiteX2" fmla="*/ 7560197 w 7560197"/>
              <a:gd name="connsiteY2" fmla="*/ 2482873 h 2486402"/>
              <a:gd name="connsiteX3" fmla="*/ 0 w 7560197"/>
              <a:gd name="connsiteY3" fmla="*/ 0 h 2486402"/>
              <a:gd name="connsiteX0" fmla="*/ 10109 w 7570306"/>
              <a:gd name="connsiteY0" fmla="*/ 0 h 2482873"/>
              <a:gd name="connsiteX1" fmla="*/ 7570306 w 7570306"/>
              <a:gd name="connsiteY1" fmla="*/ 0 h 2482873"/>
              <a:gd name="connsiteX2" fmla="*/ 7570306 w 7570306"/>
              <a:gd name="connsiteY2" fmla="*/ 2482873 h 2482873"/>
              <a:gd name="connsiteX3" fmla="*/ 10109 w 7570306"/>
              <a:gd name="connsiteY3" fmla="*/ 0 h 2482873"/>
              <a:gd name="connsiteX0" fmla="*/ 8854 w 7588101"/>
              <a:gd name="connsiteY0" fmla="*/ 0 h 2482873"/>
              <a:gd name="connsiteX1" fmla="*/ 7588101 w 7588101"/>
              <a:gd name="connsiteY1" fmla="*/ 0 h 2482873"/>
              <a:gd name="connsiteX2" fmla="*/ 7588101 w 7588101"/>
              <a:gd name="connsiteY2" fmla="*/ 2482873 h 2482873"/>
              <a:gd name="connsiteX3" fmla="*/ 8854 w 7588101"/>
              <a:gd name="connsiteY3" fmla="*/ 0 h 2482873"/>
              <a:gd name="connsiteX0" fmla="*/ 40980 w 7620227"/>
              <a:gd name="connsiteY0" fmla="*/ 0 h 2482873"/>
              <a:gd name="connsiteX1" fmla="*/ 7620227 w 7620227"/>
              <a:gd name="connsiteY1" fmla="*/ 0 h 2482873"/>
              <a:gd name="connsiteX2" fmla="*/ 7620227 w 7620227"/>
              <a:gd name="connsiteY2" fmla="*/ 2482873 h 2482873"/>
              <a:gd name="connsiteX3" fmla="*/ 40980 w 7620227"/>
              <a:gd name="connsiteY3" fmla="*/ 0 h 2482873"/>
              <a:gd name="connsiteX0" fmla="*/ 36649 w 7653996"/>
              <a:gd name="connsiteY0" fmla="*/ 0 h 2482873"/>
              <a:gd name="connsiteX1" fmla="*/ 7653996 w 7653996"/>
              <a:gd name="connsiteY1" fmla="*/ 0 h 2482873"/>
              <a:gd name="connsiteX2" fmla="*/ 7653996 w 7653996"/>
              <a:gd name="connsiteY2" fmla="*/ 2482873 h 2482873"/>
              <a:gd name="connsiteX3" fmla="*/ 36649 w 7653996"/>
              <a:gd name="connsiteY3" fmla="*/ 0 h 2482873"/>
              <a:gd name="connsiteX0" fmla="*/ 17871 w 7635218"/>
              <a:gd name="connsiteY0" fmla="*/ 0 h 2482873"/>
              <a:gd name="connsiteX1" fmla="*/ 7635218 w 7635218"/>
              <a:gd name="connsiteY1" fmla="*/ 0 h 2482873"/>
              <a:gd name="connsiteX2" fmla="*/ 7635218 w 7635218"/>
              <a:gd name="connsiteY2" fmla="*/ 2482873 h 2482873"/>
              <a:gd name="connsiteX3" fmla="*/ 17871 w 7635218"/>
              <a:gd name="connsiteY3" fmla="*/ 0 h 2482873"/>
              <a:gd name="connsiteX0" fmla="*/ 0 w 7617347"/>
              <a:gd name="connsiteY0" fmla="*/ 0 h 2482873"/>
              <a:gd name="connsiteX1" fmla="*/ 7617347 w 7617347"/>
              <a:gd name="connsiteY1" fmla="*/ 0 h 2482873"/>
              <a:gd name="connsiteX2" fmla="*/ 7617347 w 7617347"/>
              <a:gd name="connsiteY2" fmla="*/ 2482873 h 2482873"/>
              <a:gd name="connsiteX3" fmla="*/ 0 w 7617347"/>
              <a:gd name="connsiteY3" fmla="*/ 0 h 2482873"/>
              <a:gd name="connsiteX0" fmla="*/ 35820 w 7653167"/>
              <a:gd name="connsiteY0" fmla="*/ 0 h 2482873"/>
              <a:gd name="connsiteX1" fmla="*/ 7653167 w 7653167"/>
              <a:gd name="connsiteY1" fmla="*/ 0 h 2482873"/>
              <a:gd name="connsiteX2" fmla="*/ 7653167 w 7653167"/>
              <a:gd name="connsiteY2" fmla="*/ 2482873 h 2482873"/>
              <a:gd name="connsiteX3" fmla="*/ 35820 w 7653167"/>
              <a:gd name="connsiteY3" fmla="*/ 0 h 2482873"/>
              <a:gd name="connsiteX0" fmla="*/ 27487 w 7743163"/>
              <a:gd name="connsiteY0" fmla="*/ 0 h 2482873"/>
              <a:gd name="connsiteX1" fmla="*/ 7743163 w 7743163"/>
              <a:gd name="connsiteY1" fmla="*/ 0 h 2482873"/>
              <a:gd name="connsiteX2" fmla="*/ 7743163 w 7743163"/>
              <a:gd name="connsiteY2" fmla="*/ 2482873 h 2482873"/>
              <a:gd name="connsiteX3" fmla="*/ 27487 w 7743163"/>
              <a:gd name="connsiteY3" fmla="*/ 0 h 2482873"/>
              <a:gd name="connsiteX0" fmla="*/ 0 w 7715676"/>
              <a:gd name="connsiteY0" fmla="*/ 0 h 2482873"/>
              <a:gd name="connsiteX1" fmla="*/ 7715676 w 7715676"/>
              <a:gd name="connsiteY1" fmla="*/ 0 h 2482873"/>
              <a:gd name="connsiteX2" fmla="*/ 7715676 w 7715676"/>
              <a:gd name="connsiteY2" fmla="*/ 2482873 h 2482873"/>
              <a:gd name="connsiteX3" fmla="*/ 0 w 7715676"/>
              <a:gd name="connsiteY3" fmla="*/ 0 h 2482873"/>
              <a:gd name="connsiteX0" fmla="*/ 0 w 7715676"/>
              <a:gd name="connsiteY0" fmla="*/ 0 h 2482873"/>
              <a:gd name="connsiteX1" fmla="*/ 7715676 w 7715676"/>
              <a:gd name="connsiteY1" fmla="*/ 0 h 2482873"/>
              <a:gd name="connsiteX2" fmla="*/ 7715676 w 7715676"/>
              <a:gd name="connsiteY2" fmla="*/ 2482873 h 2482873"/>
              <a:gd name="connsiteX3" fmla="*/ 0 w 7715676"/>
              <a:gd name="connsiteY3" fmla="*/ 0 h 2482873"/>
              <a:gd name="connsiteX0" fmla="*/ 0 w 7715676"/>
              <a:gd name="connsiteY0" fmla="*/ 0 h 2482873"/>
              <a:gd name="connsiteX1" fmla="*/ 7715676 w 7715676"/>
              <a:gd name="connsiteY1" fmla="*/ 0 h 2482873"/>
              <a:gd name="connsiteX2" fmla="*/ 7715676 w 7715676"/>
              <a:gd name="connsiteY2" fmla="*/ 2482873 h 2482873"/>
              <a:gd name="connsiteX3" fmla="*/ 0 w 7715676"/>
              <a:gd name="connsiteY3" fmla="*/ 0 h 2482873"/>
              <a:gd name="connsiteX0" fmla="*/ 381979 w 8097655"/>
              <a:gd name="connsiteY0" fmla="*/ 0 h 2579736"/>
              <a:gd name="connsiteX1" fmla="*/ 8097655 w 8097655"/>
              <a:gd name="connsiteY1" fmla="*/ 0 h 2579736"/>
              <a:gd name="connsiteX2" fmla="*/ 8097655 w 8097655"/>
              <a:gd name="connsiteY2" fmla="*/ 2482873 h 2579736"/>
              <a:gd name="connsiteX3" fmla="*/ 1890444 w 8097655"/>
              <a:gd name="connsiteY3" fmla="*/ 1874005 h 2579736"/>
              <a:gd name="connsiteX4" fmla="*/ 381979 w 8097655"/>
              <a:gd name="connsiteY4" fmla="*/ 0 h 2579736"/>
              <a:gd name="connsiteX0" fmla="*/ 0 w 7715676"/>
              <a:gd name="connsiteY0" fmla="*/ 0 h 2579736"/>
              <a:gd name="connsiteX1" fmla="*/ 7715676 w 7715676"/>
              <a:gd name="connsiteY1" fmla="*/ 0 h 2579736"/>
              <a:gd name="connsiteX2" fmla="*/ 7715676 w 7715676"/>
              <a:gd name="connsiteY2" fmla="*/ 2482873 h 2579736"/>
              <a:gd name="connsiteX3" fmla="*/ 1508465 w 7715676"/>
              <a:gd name="connsiteY3" fmla="*/ 1874005 h 2579736"/>
              <a:gd name="connsiteX4" fmla="*/ 0 w 7715676"/>
              <a:gd name="connsiteY4" fmla="*/ 0 h 2579736"/>
              <a:gd name="connsiteX0" fmla="*/ 0 w 7715676"/>
              <a:gd name="connsiteY0" fmla="*/ 0 h 2605364"/>
              <a:gd name="connsiteX1" fmla="*/ 7715676 w 7715676"/>
              <a:gd name="connsiteY1" fmla="*/ 0 h 2605364"/>
              <a:gd name="connsiteX2" fmla="*/ 7715676 w 7715676"/>
              <a:gd name="connsiteY2" fmla="*/ 2482873 h 2605364"/>
              <a:gd name="connsiteX3" fmla="*/ 1708377 w 7715676"/>
              <a:gd name="connsiteY3" fmla="*/ 2045610 h 2605364"/>
              <a:gd name="connsiteX4" fmla="*/ 0 w 7715676"/>
              <a:gd name="connsiteY4" fmla="*/ 0 h 2605364"/>
              <a:gd name="connsiteX0" fmla="*/ 0 w 7715676"/>
              <a:gd name="connsiteY0" fmla="*/ 0 h 2518289"/>
              <a:gd name="connsiteX1" fmla="*/ 7715676 w 7715676"/>
              <a:gd name="connsiteY1" fmla="*/ 0 h 2518289"/>
              <a:gd name="connsiteX2" fmla="*/ 7715676 w 7715676"/>
              <a:gd name="connsiteY2" fmla="*/ 2482873 h 2518289"/>
              <a:gd name="connsiteX3" fmla="*/ 1708377 w 7715676"/>
              <a:gd name="connsiteY3" fmla="*/ 2045610 h 2518289"/>
              <a:gd name="connsiteX4" fmla="*/ 0 w 7715676"/>
              <a:gd name="connsiteY4" fmla="*/ 0 h 2518289"/>
              <a:gd name="connsiteX0" fmla="*/ 0 w 7715676"/>
              <a:gd name="connsiteY0" fmla="*/ 0 h 2544427"/>
              <a:gd name="connsiteX1" fmla="*/ 7715676 w 7715676"/>
              <a:gd name="connsiteY1" fmla="*/ 0 h 2544427"/>
              <a:gd name="connsiteX2" fmla="*/ 7715676 w 7715676"/>
              <a:gd name="connsiteY2" fmla="*/ 2482873 h 2544427"/>
              <a:gd name="connsiteX3" fmla="*/ 1770849 w 7715676"/>
              <a:gd name="connsiteY3" fmla="*/ 2182894 h 2544427"/>
              <a:gd name="connsiteX4" fmla="*/ 0 w 7715676"/>
              <a:gd name="connsiteY4" fmla="*/ 0 h 2544427"/>
              <a:gd name="connsiteX0" fmla="*/ 0 w 7715676"/>
              <a:gd name="connsiteY0" fmla="*/ 0 h 2544427"/>
              <a:gd name="connsiteX1" fmla="*/ 7715676 w 7715676"/>
              <a:gd name="connsiteY1" fmla="*/ 0 h 2544427"/>
              <a:gd name="connsiteX2" fmla="*/ 7715676 w 7715676"/>
              <a:gd name="connsiteY2" fmla="*/ 2482873 h 2544427"/>
              <a:gd name="connsiteX3" fmla="*/ 1770849 w 7715676"/>
              <a:gd name="connsiteY3" fmla="*/ 2182894 h 2544427"/>
              <a:gd name="connsiteX4" fmla="*/ 0 w 7715676"/>
              <a:gd name="connsiteY4" fmla="*/ 0 h 2544427"/>
              <a:gd name="connsiteX0" fmla="*/ 0 w 7715676"/>
              <a:gd name="connsiteY0" fmla="*/ 0 h 2566843"/>
              <a:gd name="connsiteX1" fmla="*/ 7715676 w 7715676"/>
              <a:gd name="connsiteY1" fmla="*/ 0 h 2566843"/>
              <a:gd name="connsiteX2" fmla="*/ 7715676 w 7715676"/>
              <a:gd name="connsiteY2" fmla="*/ 2482873 h 2566843"/>
              <a:gd name="connsiteX3" fmla="*/ 1770849 w 7715676"/>
              <a:gd name="connsiteY3" fmla="*/ 2251536 h 2566843"/>
              <a:gd name="connsiteX4" fmla="*/ 0 w 7715676"/>
              <a:gd name="connsiteY4" fmla="*/ 0 h 2566843"/>
              <a:gd name="connsiteX0" fmla="*/ 0 w 7715676"/>
              <a:gd name="connsiteY0" fmla="*/ 0 h 2566843"/>
              <a:gd name="connsiteX1" fmla="*/ 7715676 w 7715676"/>
              <a:gd name="connsiteY1" fmla="*/ 0 h 2566843"/>
              <a:gd name="connsiteX2" fmla="*/ 7715676 w 7715676"/>
              <a:gd name="connsiteY2" fmla="*/ 2482873 h 2566843"/>
              <a:gd name="connsiteX3" fmla="*/ 1770849 w 7715676"/>
              <a:gd name="connsiteY3" fmla="*/ 2251536 h 2566843"/>
              <a:gd name="connsiteX4" fmla="*/ 0 w 7715676"/>
              <a:gd name="connsiteY4" fmla="*/ 0 h 2566843"/>
              <a:gd name="connsiteX0" fmla="*/ 0 w 7715676"/>
              <a:gd name="connsiteY0" fmla="*/ 0 h 2566843"/>
              <a:gd name="connsiteX1" fmla="*/ 7715676 w 7715676"/>
              <a:gd name="connsiteY1" fmla="*/ 0 h 2566843"/>
              <a:gd name="connsiteX2" fmla="*/ 7715676 w 7715676"/>
              <a:gd name="connsiteY2" fmla="*/ 2482873 h 2566843"/>
              <a:gd name="connsiteX3" fmla="*/ 1770849 w 7715676"/>
              <a:gd name="connsiteY3" fmla="*/ 2251536 h 2566843"/>
              <a:gd name="connsiteX4" fmla="*/ 0 w 7715676"/>
              <a:gd name="connsiteY4" fmla="*/ 0 h 2566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676" h="2566843">
                <a:moveTo>
                  <a:pt x="0" y="0"/>
                </a:moveTo>
                <a:lnTo>
                  <a:pt x="7715676" y="0"/>
                </a:lnTo>
                <a:lnTo>
                  <a:pt x="7715676" y="2482873"/>
                </a:lnTo>
                <a:cubicBezTo>
                  <a:pt x="6568691" y="2589282"/>
                  <a:pt x="3056795" y="2665348"/>
                  <a:pt x="1770849" y="2251536"/>
                </a:cubicBezTo>
                <a:cubicBezTo>
                  <a:pt x="10112" y="1563156"/>
                  <a:pt x="177432" y="1410607"/>
                  <a:pt x="0" y="0"/>
                </a:cubicBezTo>
                <a:close/>
              </a:path>
            </a:pathLst>
          </a:custGeom>
          <a:solidFill>
            <a:schemeClr val="tx2">
              <a:lumMod val="20000"/>
              <a:lumOff val="80000"/>
              <a:alpha val="2313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a:solidFill>
                <a:schemeClr val="bg1">
                  <a:lumMod val="10000"/>
                </a:schemeClr>
              </a:solidFill>
              <a:latin typeface="+mj-lt"/>
              <a:ea typeface="+mj-ea"/>
              <a:cs typeface="+mj-cs"/>
            </a:endParaRPr>
          </a:p>
        </p:txBody>
      </p:sp>
      <p:sp>
        <p:nvSpPr>
          <p:cNvPr id="10" name="Rectangle 9"/>
          <p:cNvSpPr/>
          <p:nvPr/>
        </p:nvSpPr>
        <p:spPr>
          <a:xfrm>
            <a:off x="2662185" y="1856765"/>
            <a:ext cx="7516594" cy="1486510"/>
          </a:xfrm>
          <a:prstGeom prst="rect">
            <a:avLst/>
          </a:prstGeom>
          <a:solidFill>
            <a:srgbClr val="92D050">
              <a:alpha val="2313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a:solidFill>
                <a:schemeClr val="bg1">
                  <a:lumMod val="10000"/>
                </a:schemeClr>
              </a:solidFill>
              <a:latin typeface="+mj-lt"/>
              <a:ea typeface="+mj-ea"/>
              <a:cs typeface="+mj-cs"/>
            </a:endParaRPr>
          </a:p>
        </p:txBody>
      </p:sp>
      <p:sp>
        <p:nvSpPr>
          <p:cNvPr id="11" name="Freeform 10"/>
          <p:cNvSpPr/>
          <p:nvPr/>
        </p:nvSpPr>
        <p:spPr>
          <a:xfrm>
            <a:off x="2619633" y="3316502"/>
            <a:ext cx="7583721" cy="928497"/>
          </a:xfrm>
          <a:custGeom>
            <a:avLst/>
            <a:gdLst>
              <a:gd name="connsiteX0" fmla="*/ 0 w 9534525"/>
              <a:gd name="connsiteY0" fmla="*/ 0 h 1419225"/>
              <a:gd name="connsiteX1" fmla="*/ 1762125 w 9534525"/>
              <a:gd name="connsiteY1" fmla="*/ 1181100 h 1419225"/>
              <a:gd name="connsiteX2" fmla="*/ 9534525 w 9534525"/>
              <a:gd name="connsiteY2" fmla="*/ 1419225 h 1419225"/>
            </a:gdLst>
            <a:ahLst/>
            <a:cxnLst>
              <a:cxn ang="0">
                <a:pos x="connsiteX0" y="connsiteY0"/>
              </a:cxn>
              <a:cxn ang="0">
                <a:pos x="connsiteX1" y="connsiteY1"/>
              </a:cxn>
              <a:cxn ang="0">
                <a:pos x="connsiteX2" y="connsiteY2"/>
              </a:cxn>
            </a:cxnLst>
            <a:rect l="l" t="t" r="r" b="b"/>
            <a:pathLst>
              <a:path w="9534525" h="1419225">
                <a:moveTo>
                  <a:pt x="0" y="0"/>
                </a:moveTo>
                <a:cubicBezTo>
                  <a:pt x="86519" y="472281"/>
                  <a:pt x="173038" y="944563"/>
                  <a:pt x="1762125" y="1181100"/>
                </a:cubicBezTo>
                <a:cubicBezTo>
                  <a:pt x="3351212" y="1417637"/>
                  <a:pt x="6442868" y="1418431"/>
                  <a:pt x="9534525" y="1419225"/>
                </a:cubicBezTo>
              </a:path>
            </a:pathLst>
          </a:custGeom>
          <a:noFill/>
          <a:ln w="1111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p:cNvSpPr/>
          <p:nvPr/>
        </p:nvSpPr>
        <p:spPr>
          <a:xfrm>
            <a:off x="2071626" y="1241351"/>
            <a:ext cx="1033665" cy="444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bg2">
                    <a:lumMod val="90000"/>
                  </a:schemeClr>
                </a:solidFill>
              </a:rPr>
              <a:t>$/kg</a:t>
            </a:r>
          </a:p>
        </p:txBody>
      </p:sp>
      <p:sp>
        <p:nvSpPr>
          <p:cNvPr id="13" name="Oval 12"/>
          <p:cNvSpPr/>
          <p:nvPr/>
        </p:nvSpPr>
        <p:spPr>
          <a:xfrm>
            <a:off x="2548527" y="3276442"/>
            <a:ext cx="188768" cy="2023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4" name="Group 13"/>
          <p:cNvGrpSpPr/>
          <p:nvPr/>
        </p:nvGrpSpPr>
        <p:grpSpPr>
          <a:xfrm>
            <a:off x="4928588" y="4493467"/>
            <a:ext cx="5071290" cy="887532"/>
            <a:chOff x="3214088" y="4226767"/>
            <a:chExt cx="5071290" cy="887532"/>
          </a:xfrm>
        </p:grpSpPr>
        <p:sp>
          <p:nvSpPr>
            <p:cNvPr id="15" name="TextBox 14"/>
            <p:cNvSpPr txBox="1"/>
            <p:nvPr/>
          </p:nvSpPr>
          <p:spPr>
            <a:xfrm>
              <a:off x="3214088" y="4560301"/>
              <a:ext cx="835515" cy="553998"/>
            </a:xfrm>
            <a:prstGeom prst="rect">
              <a:avLst/>
            </a:prstGeom>
            <a:noFill/>
          </p:spPr>
          <p:txBody>
            <a:bodyPr wrap="square" rtlCol="0">
              <a:spAutoFit/>
            </a:bodyPr>
            <a:lstStyle/>
            <a:p>
              <a:r>
                <a:rPr lang="en-AU" sz="1000" dirty="0"/>
                <a:t>Grid firming services</a:t>
              </a:r>
            </a:p>
          </p:txBody>
        </p:sp>
        <p:cxnSp>
          <p:nvCxnSpPr>
            <p:cNvPr id="16" name="Straight Connector 15"/>
            <p:cNvCxnSpPr>
              <a:endCxn id="20" idx="1"/>
            </p:cNvCxnSpPr>
            <p:nvPr/>
          </p:nvCxnSpPr>
          <p:spPr>
            <a:xfrm flipV="1">
              <a:off x="7793950" y="4554283"/>
              <a:ext cx="405610" cy="10738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56315" y="4532302"/>
              <a:ext cx="741755" cy="400110"/>
            </a:xfrm>
            <a:prstGeom prst="rect">
              <a:avLst/>
            </a:prstGeom>
            <a:noFill/>
          </p:spPr>
          <p:txBody>
            <a:bodyPr wrap="square" rtlCol="0">
              <a:spAutoFit/>
            </a:bodyPr>
            <a:lstStyle/>
            <a:p>
              <a:r>
                <a:rPr lang="en-AU" sz="1000" dirty="0"/>
                <a:t>Synthetic fuels</a:t>
              </a:r>
            </a:p>
          </p:txBody>
        </p:sp>
        <p:cxnSp>
          <p:nvCxnSpPr>
            <p:cNvPr id="18" name="Straight Connector 17"/>
            <p:cNvCxnSpPr>
              <a:stCxn id="15" idx="3"/>
              <a:endCxn id="19" idx="2"/>
            </p:cNvCxnSpPr>
            <p:nvPr/>
          </p:nvCxnSpPr>
          <p:spPr>
            <a:xfrm flipV="1">
              <a:off x="4049603" y="4549259"/>
              <a:ext cx="84721" cy="2880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091415" y="4226767"/>
              <a:ext cx="85818" cy="32249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20" name="Rectangle 19"/>
            <p:cNvSpPr/>
            <p:nvPr/>
          </p:nvSpPr>
          <p:spPr>
            <a:xfrm>
              <a:off x="8199560" y="4393037"/>
              <a:ext cx="85818" cy="32249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grpSp>
      <p:sp>
        <p:nvSpPr>
          <p:cNvPr id="21" name="Title 1"/>
          <p:cNvSpPr>
            <a:spLocks noGrp="1"/>
          </p:cNvSpPr>
          <p:nvPr>
            <p:ph type="title"/>
          </p:nvPr>
        </p:nvSpPr>
        <p:spPr>
          <a:xfrm>
            <a:off x="1331550" y="165225"/>
            <a:ext cx="9450750" cy="369332"/>
          </a:xfrm>
        </p:spPr>
        <p:txBody>
          <a:bodyPr>
            <a:noAutofit/>
          </a:bodyPr>
          <a:lstStyle/>
          <a:p>
            <a:r>
              <a:rPr lang="en-AU" sz="2800" smtClean="0">
                <a:latin typeface="+mn-lt"/>
                <a:ea typeface="+mn-ea"/>
                <a:cs typeface="+mn-cs"/>
              </a:rPr>
              <a:t>Hydrogen Applications: A World of Engineering Opportunity</a:t>
            </a:r>
            <a:endParaRPr lang="en-AU" sz="2800" dirty="0">
              <a:latin typeface="+mn-lt"/>
              <a:ea typeface="+mn-ea"/>
              <a:cs typeface="+mn-cs"/>
            </a:endParaRPr>
          </a:p>
        </p:txBody>
      </p:sp>
      <p:grpSp>
        <p:nvGrpSpPr>
          <p:cNvPr id="22" name="Group 21"/>
          <p:cNvGrpSpPr/>
          <p:nvPr/>
        </p:nvGrpSpPr>
        <p:grpSpPr>
          <a:xfrm>
            <a:off x="3427729" y="2054441"/>
            <a:ext cx="2139724" cy="1408070"/>
            <a:chOff x="1713229" y="1787741"/>
            <a:chExt cx="2139724" cy="1408070"/>
          </a:xfrm>
        </p:grpSpPr>
        <p:cxnSp>
          <p:nvCxnSpPr>
            <p:cNvPr id="23" name="Straight Connector 22"/>
            <p:cNvCxnSpPr>
              <a:stCxn id="30" idx="3"/>
              <a:endCxn id="24" idx="1"/>
            </p:cNvCxnSpPr>
            <p:nvPr/>
          </p:nvCxnSpPr>
          <p:spPr>
            <a:xfrm flipV="1">
              <a:off x="2576091" y="3012172"/>
              <a:ext cx="300601" cy="2256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876692" y="2889061"/>
              <a:ext cx="976261" cy="246221"/>
            </a:xfrm>
            <a:prstGeom prst="rect">
              <a:avLst/>
            </a:prstGeom>
            <a:noFill/>
          </p:spPr>
          <p:txBody>
            <a:bodyPr wrap="square" rtlCol="0">
              <a:spAutoFit/>
            </a:bodyPr>
            <a:lstStyle/>
            <a:p>
              <a:r>
                <a:rPr lang="en-AU" sz="1000" dirty="0"/>
                <a:t>Trucks</a:t>
              </a:r>
            </a:p>
          </p:txBody>
        </p:sp>
        <p:sp>
          <p:nvSpPr>
            <p:cNvPr id="25" name="TextBox 24"/>
            <p:cNvSpPr txBox="1"/>
            <p:nvPr/>
          </p:nvSpPr>
          <p:spPr>
            <a:xfrm>
              <a:off x="2267090" y="1787741"/>
              <a:ext cx="976261" cy="400110"/>
            </a:xfrm>
            <a:prstGeom prst="rect">
              <a:avLst/>
            </a:prstGeom>
            <a:noFill/>
          </p:spPr>
          <p:txBody>
            <a:bodyPr wrap="square" rtlCol="0">
              <a:spAutoFit/>
            </a:bodyPr>
            <a:lstStyle/>
            <a:p>
              <a:r>
                <a:rPr lang="en-AU" sz="1000" dirty="0"/>
                <a:t>Passenger vehicles</a:t>
              </a:r>
            </a:p>
          </p:txBody>
        </p:sp>
        <p:sp>
          <p:nvSpPr>
            <p:cNvPr id="26" name="TextBox 25"/>
            <p:cNvSpPr txBox="1"/>
            <p:nvPr/>
          </p:nvSpPr>
          <p:spPr>
            <a:xfrm>
              <a:off x="1975336" y="2593373"/>
              <a:ext cx="976261" cy="246221"/>
            </a:xfrm>
            <a:prstGeom prst="rect">
              <a:avLst/>
            </a:prstGeom>
            <a:noFill/>
          </p:spPr>
          <p:txBody>
            <a:bodyPr wrap="square" rtlCol="0">
              <a:spAutoFit/>
            </a:bodyPr>
            <a:lstStyle/>
            <a:p>
              <a:r>
                <a:rPr lang="en-AU" sz="1000" dirty="0"/>
                <a:t>Buses</a:t>
              </a:r>
            </a:p>
          </p:txBody>
        </p:sp>
        <p:cxnSp>
          <p:nvCxnSpPr>
            <p:cNvPr id="27" name="Straight Connector 26"/>
            <p:cNvCxnSpPr>
              <a:stCxn id="31" idx="3"/>
              <a:endCxn id="25" idx="1"/>
            </p:cNvCxnSpPr>
            <p:nvPr/>
          </p:nvCxnSpPr>
          <p:spPr>
            <a:xfrm flipV="1">
              <a:off x="2045842" y="1987796"/>
              <a:ext cx="221248" cy="22905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9" idx="3"/>
              <a:endCxn id="26" idx="1"/>
            </p:cNvCxnSpPr>
            <p:nvPr/>
          </p:nvCxnSpPr>
          <p:spPr>
            <a:xfrm flipV="1">
              <a:off x="1799047" y="2716484"/>
              <a:ext cx="176289" cy="2963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713229" y="2851565"/>
              <a:ext cx="85818" cy="3224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30" name="Rectangle 29"/>
            <p:cNvSpPr/>
            <p:nvPr/>
          </p:nvSpPr>
          <p:spPr>
            <a:xfrm>
              <a:off x="2492893" y="2873663"/>
              <a:ext cx="83198" cy="3221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31" name="Rectangle 30"/>
            <p:cNvSpPr/>
            <p:nvPr/>
          </p:nvSpPr>
          <p:spPr>
            <a:xfrm>
              <a:off x="1960024" y="2055602"/>
              <a:ext cx="85818" cy="3224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grpSp>
      <p:grpSp>
        <p:nvGrpSpPr>
          <p:cNvPr id="32" name="Group 31"/>
          <p:cNvGrpSpPr/>
          <p:nvPr/>
        </p:nvGrpSpPr>
        <p:grpSpPr>
          <a:xfrm>
            <a:off x="7418011" y="4605876"/>
            <a:ext cx="1192076" cy="402310"/>
            <a:chOff x="5703511" y="4339176"/>
            <a:chExt cx="1192076" cy="402310"/>
          </a:xfrm>
        </p:grpSpPr>
        <p:sp>
          <p:nvSpPr>
            <p:cNvPr id="33" name="Rectangle 32"/>
            <p:cNvSpPr/>
            <p:nvPr/>
          </p:nvSpPr>
          <p:spPr>
            <a:xfrm>
              <a:off x="6809769" y="4339176"/>
              <a:ext cx="85818" cy="32249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cxnSp>
          <p:nvCxnSpPr>
            <p:cNvPr id="34" name="Straight Connector 33"/>
            <p:cNvCxnSpPr>
              <a:stCxn id="35" idx="3"/>
              <a:endCxn id="33" idx="1"/>
            </p:cNvCxnSpPr>
            <p:nvPr/>
          </p:nvCxnSpPr>
          <p:spPr>
            <a:xfrm flipV="1">
              <a:off x="6530675" y="4500422"/>
              <a:ext cx="279094" cy="4100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703511" y="4341376"/>
              <a:ext cx="827164" cy="400110"/>
            </a:xfrm>
            <a:prstGeom prst="rect">
              <a:avLst/>
            </a:prstGeom>
            <a:noFill/>
          </p:spPr>
          <p:txBody>
            <a:bodyPr wrap="square" rtlCol="0">
              <a:spAutoFit/>
            </a:bodyPr>
            <a:lstStyle/>
            <a:p>
              <a:r>
                <a:rPr lang="en-AU" sz="1000" dirty="0"/>
                <a:t>Residential heat</a:t>
              </a:r>
            </a:p>
          </p:txBody>
        </p:sp>
      </p:grpSp>
      <p:grpSp>
        <p:nvGrpSpPr>
          <p:cNvPr id="36" name="Group 35"/>
          <p:cNvGrpSpPr/>
          <p:nvPr/>
        </p:nvGrpSpPr>
        <p:grpSpPr>
          <a:xfrm>
            <a:off x="3827588" y="3385280"/>
            <a:ext cx="2464669" cy="1474512"/>
            <a:chOff x="2113087" y="3118580"/>
            <a:chExt cx="2464669" cy="1474512"/>
          </a:xfrm>
        </p:grpSpPr>
        <p:sp>
          <p:nvSpPr>
            <p:cNvPr id="37" name="TextBox 36"/>
            <p:cNvSpPr txBox="1"/>
            <p:nvPr/>
          </p:nvSpPr>
          <p:spPr>
            <a:xfrm>
              <a:off x="2200274" y="4192982"/>
              <a:ext cx="902269" cy="400110"/>
            </a:xfrm>
            <a:prstGeom prst="rect">
              <a:avLst/>
            </a:prstGeom>
            <a:noFill/>
          </p:spPr>
          <p:txBody>
            <a:bodyPr wrap="square" rtlCol="0">
              <a:spAutoFit/>
            </a:bodyPr>
            <a:lstStyle/>
            <a:p>
              <a:r>
                <a:rPr lang="en-AU" sz="1000" dirty="0"/>
                <a:t>Industrial feedstocks </a:t>
              </a:r>
            </a:p>
          </p:txBody>
        </p:sp>
        <p:sp>
          <p:nvSpPr>
            <p:cNvPr id="38" name="TextBox 37"/>
            <p:cNvSpPr txBox="1"/>
            <p:nvPr/>
          </p:nvSpPr>
          <p:spPr>
            <a:xfrm>
              <a:off x="2502015" y="3136762"/>
              <a:ext cx="1440613" cy="400110"/>
            </a:xfrm>
            <a:prstGeom prst="rect">
              <a:avLst/>
            </a:prstGeom>
            <a:noFill/>
          </p:spPr>
          <p:txBody>
            <a:bodyPr wrap="square" rtlCol="0">
              <a:spAutoFit/>
            </a:bodyPr>
            <a:lstStyle/>
            <a:p>
              <a:r>
                <a:rPr lang="en-AU" sz="1000" dirty="0"/>
                <a:t>Remote Area Power Systems</a:t>
              </a:r>
            </a:p>
          </p:txBody>
        </p:sp>
        <p:cxnSp>
          <p:nvCxnSpPr>
            <p:cNvPr id="39" name="Straight Connector 38"/>
            <p:cNvCxnSpPr>
              <a:stCxn id="43" idx="1"/>
              <a:endCxn id="38" idx="1"/>
            </p:cNvCxnSpPr>
            <p:nvPr/>
          </p:nvCxnSpPr>
          <p:spPr>
            <a:xfrm>
              <a:off x="2113087" y="3279826"/>
              <a:ext cx="388928" cy="569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7" idx="3"/>
              <a:endCxn id="44" idx="1"/>
            </p:cNvCxnSpPr>
            <p:nvPr/>
          </p:nvCxnSpPr>
          <p:spPr>
            <a:xfrm flipV="1">
              <a:off x="3102543" y="4031335"/>
              <a:ext cx="231716" cy="3617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619500" y="3582158"/>
              <a:ext cx="668202" cy="246221"/>
            </a:xfrm>
            <a:prstGeom prst="rect">
              <a:avLst/>
            </a:prstGeom>
            <a:noFill/>
          </p:spPr>
          <p:txBody>
            <a:bodyPr wrap="square" rtlCol="0">
              <a:spAutoFit/>
            </a:bodyPr>
            <a:lstStyle/>
            <a:p>
              <a:r>
                <a:rPr lang="en-AU" sz="1000" dirty="0"/>
                <a:t>Export</a:t>
              </a:r>
            </a:p>
          </p:txBody>
        </p:sp>
        <p:cxnSp>
          <p:nvCxnSpPr>
            <p:cNvPr id="42" name="Straight Connector 41"/>
            <p:cNvCxnSpPr>
              <a:stCxn id="41" idx="3"/>
              <a:endCxn id="45" idx="0"/>
            </p:cNvCxnSpPr>
            <p:nvPr/>
          </p:nvCxnSpPr>
          <p:spPr>
            <a:xfrm>
              <a:off x="4287702" y="3705269"/>
              <a:ext cx="247145" cy="1212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2113087" y="3118580"/>
              <a:ext cx="85818" cy="3224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44" name="Rectangle 43"/>
            <p:cNvSpPr/>
            <p:nvPr/>
          </p:nvSpPr>
          <p:spPr>
            <a:xfrm>
              <a:off x="3334259" y="3870089"/>
              <a:ext cx="85818" cy="3224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45" name="Rectangle 44"/>
            <p:cNvSpPr/>
            <p:nvPr/>
          </p:nvSpPr>
          <p:spPr>
            <a:xfrm>
              <a:off x="4491938" y="3826556"/>
              <a:ext cx="85818" cy="3224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grpSp>
      <p:sp>
        <p:nvSpPr>
          <p:cNvPr id="61" name="Rectangle 60"/>
          <p:cNvSpPr/>
          <p:nvPr/>
        </p:nvSpPr>
        <p:spPr>
          <a:xfrm>
            <a:off x="1409699" y="5353049"/>
            <a:ext cx="9401175" cy="581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TextBox 61"/>
          <p:cNvSpPr txBox="1"/>
          <p:nvPr/>
        </p:nvSpPr>
        <p:spPr>
          <a:xfrm>
            <a:off x="2168470" y="5246274"/>
            <a:ext cx="873694" cy="461665"/>
          </a:xfrm>
          <a:prstGeom prst="rect">
            <a:avLst/>
          </a:prstGeom>
          <a:noFill/>
        </p:spPr>
        <p:txBody>
          <a:bodyPr wrap="square" rtlCol="0">
            <a:spAutoFit/>
          </a:bodyPr>
          <a:lstStyle/>
          <a:p>
            <a:r>
              <a:rPr lang="en-AU" sz="2400" b="1" dirty="0">
                <a:solidFill>
                  <a:schemeClr val="bg2">
                    <a:lumMod val="90000"/>
                  </a:schemeClr>
                </a:solidFill>
              </a:rPr>
              <a:t>2020</a:t>
            </a:r>
          </a:p>
        </p:txBody>
      </p:sp>
      <p:sp>
        <p:nvSpPr>
          <p:cNvPr id="63" name="TextBox 62"/>
          <p:cNvSpPr txBox="1"/>
          <p:nvPr/>
        </p:nvSpPr>
        <p:spPr>
          <a:xfrm>
            <a:off x="5900115" y="5246274"/>
            <a:ext cx="865027" cy="461665"/>
          </a:xfrm>
          <a:prstGeom prst="rect">
            <a:avLst/>
          </a:prstGeom>
          <a:noFill/>
        </p:spPr>
        <p:txBody>
          <a:bodyPr wrap="square" rtlCol="0">
            <a:spAutoFit/>
          </a:bodyPr>
          <a:lstStyle/>
          <a:p>
            <a:r>
              <a:rPr lang="en-AU" sz="2400" b="1" dirty="0">
                <a:solidFill>
                  <a:schemeClr val="bg2">
                    <a:lumMod val="90000"/>
                  </a:schemeClr>
                </a:solidFill>
              </a:rPr>
              <a:t>2025</a:t>
            </a:r>
          </a:p>
        </p:txBody>
      </p:sp>
      <p:sp>
        <p:nvSpPr>
          <p:cNvPr id="64" name="TextBox 63"/>
          <p:cNvSpPr txBox="1"/>
          <p:nvPr/>
        </p:nvSpPr>
        <p:spPr>
          <a:xfrm>
            <a:off x="9623093" y="5246274"/>
            <a:ext cx="1102057" cy="461665"/>
          </a:xfrm>
          <a:prstGeom prst="rect">
            <a:avLst/>
          </a:prstGeom>
          <a:noFill/>
        </p:spPr>
        <p:txBody>
          <a:bodyPr wrap="square" rtlCol="0">
            <a:spAutoFit/>
          </a:bodyPr>
          <a:lstStyle/>
          <a:p>
            <a:r>
              <a:rPr lang="en-AU" sz="2400" b="1" dirty="0">
                <a:solidFill>
                  <a:schemeClr val="bg2">
                    <a:lumMod val="90000"/>
                  </a:schemeClr>
                </a:solidFill>
              </a:rPr>
              <a:t>2030</a:t>
            </a:r>
          </a:p>
        </p:txBody>
      </p:sp>
      <p:sp>
        <p:nvSpPr>
          <p:cNvPr id="65" name="Rounded Rectangle 64"/>
          <p:cNvSpPr/>
          <p:nvPr/>
        </p:nvSpPr>
        <p:spPr>
          <a:xfrm>
            <a:off x="5289452" y="3770142"/>
            <a:ext cx="1294228" cy="70338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87696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15</a:t>
            </a:fld>
            <a:r>
              <a:rPr lang="en-AU" smtClean="0"/>
              <a:t>  |</a:t>
            </a:r>
            <a:endParaRPr lang="en-AU" dirty="0"/>
          </a:p>
        </p:txBody>
      </p:sp>
      <p:sp>
        <p:nvSpPr>
          <p:cNvPr id="6" name="Text Placeholder 1"/>
          <p:cNvSpPr txBox="1">
            <a:spLocks/>
          </p:cNvSpPr>
          <p:nvPr/>
        </p:nvSpPr>
        <p:spPr bwMode="auto">
          <a:xfrm>
            <a:off x="470959" y="355725"/>
            <a:ext cx="11280000"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AU" sz="3200" b="1" smtClean="0">
                <a:solidFill>
                  <a:schemeClr val="bg1"/>
                </a:solidFill>
              </a:rPr>
              <a:t>Hydrogen Export Partnerships</a:t>
            </a:r>
            <a:endParaRPr lang="en-AU" sz="3200" b="1" dirty="0">
              <a:solidFill>
                <a:schemeClr val="bg1"/>
              </a:solidFill>
            </a:endParaRPr>
          </a:p>
        </p:txBody>
      </p:sp>
      <p:sp>
        <p:nvSpPr>
          <p:cNvPr id="8" name="Text Placeholder 2"/>
          <p:cNvSpPr txBox="1">
            <a:spLocks/>
          </p:cNvSpPr>
          <p:nvPr/>
        </p:nvSpPr>
        <p:spPr>
          <a:xfrm>
            <a:off x="771525" y="1521638"/>
            <a:ext cx="6680939" cy="4141787"/>
          </a:xfrm>
          <a:prstGeom prst="rect">
            <a:avLst/>
          </a:prstGeom>
        </p:spPr>
        <p:txBody>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AU" b="1" smtClean="0">
                <a:solidFill>
                  <a:schemeClr val="bg1"/>
                </a:solidFill>
              </a:rPr>
              <a:t>Australia has the resources and skills to build a sustainable hydrogen export industry</a:t>
            </a:r>
          </a:p>
          <a:p>
            <a:pPr>
              <a:buFont typeface="Arial" panose="020B0604020202020204" pitchFamily="34" charset="0"/>
              <a:buChar char="•"/>
            </a:pPr>
            <a:r>
              <a:rPr lang="en-AU" smtClean="0">
                <a:solidFill>
                  <a:schemeClr val="bg1"/>
                </a:solidFill>
              </a:rPr>
              <a:t>Australia’s comparative advantage: </a:t>
            </a:r>
          </a:p>
          <a:p>
            <a:pPr lvl="3"/>
            <a:r>
              <a:rPr lang="en-AU" smtClean="0">
                <a:solidFill>
                  <a:schemeClr val="bg1"/>
                </a:solidFill>
              </a:rPr>
              <a:t>Extensive natural resources (solar, wind, fossil fuels, CO</a:t>
            </a:r>
            <a:r>
              <a:rPr lang="en-AU" baseline="-25000" smtClean="0">
                <a:solidFill>
                  <a:schemeClr val="bg1"/>
                </a:solidFill>
              </a:rPr>
              <a:t>2</a:t>
            </a:r>
            <a:r>
              <a:rPr lang="en-AU" smtClean="0">
                <a:solidFill>
                  <a:schemeClr val="bg1"/>
                </a:solidFill>
              </a:rPr>
              <a:t> storage, available land)</a:t>
            </a:r>
          </a:p>
          <a:p>
            <a:pPr lvl="3"/>
            <a:r>
              <a:rPr lang="en-AU" smtClean="0">
                <a:solidFill>
                  <a:schemeClr val="bg1"/>
                </a:solidFill>
              </a:rPr>
              <a:t>Geographical proximity</a:t>
            </a:r>
          </a:p>
          <a:p>
            <a:pPr lvl="3"/>
            <a:r>
              <a:rPr lang="en-AU" smtClean="0">
                <a:solidFill>
                  <a:schemeClr val="bg1"/>
                </a:solidFill>
              </a:rPr>
              <a:t>Existing trade relationships (e.g. JAEPA, KAFTA)</a:t>
            </a:r>
          </a:p>
          <a:p>
            <a:pPr lvl="3"/>
            <a:r>
              <a:rPr lang="en-AU" smtClean="0">
                <a:solidFill>
                  <a:schemeClr val="bg1"/>
                </a:solidFill>
              </a:rPr>
              <a:t>Existing Energy Resource Trade (eg LNG)</a:t>
            </a:r>
          </a:p>
          <a:p>
            <a:pPr lvl="3"/>
            <a:r>
              <a:rPr lang="en-AU" smtClean="0">
                <a:solidFill>
                  <a:schemeClr val="bg1"/>
                </a:solidFill>
              </a:rPr>
              <a:t>Skilled workforce</a:t>
            </a:r>
            <a:endParaRPr lang="en-AU" dirty="0" smtClean="0">
              <a:solidFill>
                <a:schemeClr val="bg1"/>
              </a:solidFill>
            </a:endParaRPr>
          </a:p>
        </p:txBody>
      </p:sp>
      <p:sp>
        <p:nvSpPr>
          <p:cNvPr id="10" name="TextBox 9"/>
          <p:cNvSpPr txBox="1"/>
          <p:nvPr/>
        </p:nvSpPr>
        <p:spPr>
          <a:xfrm>
            <a:off x="1884364" y="6156960"/>
            <a:ext cx="5603557" cy="253916"/>
          </a:xfrm>
          <a:prstGeom prst="rect">
            <a:avLst/>
          </a:prstGeom>
          <a:noFill/>
        </p:spPr>
        <p:txBody>
          <a:bodyPr wrap="square" rtlCol="0">
            <a:spAutoFit/>
          </a:bodyPr>
          <a:lstStyle/>
          <a:p>
            <a:r>
              <a:rPr lang="en-AU" sz="1050" baseline="30000" dirty="0">
                <a:solidFill>
                  <a:schemeClr val="bg1"/>
                </a:solidFill>
              </a:rPr>
              <a:t>1</a:t>
            </a:r>
            <a:r>
              <a:rPr lang="en-AU" sz="1050" dirty="0">
                <a:solidFill>
                  <a:schemeClr val="bg1"/>
                </a:solidFill>
              </a:rPr>
              <a:t>Japan-Australia Economic Partnership Agreement agreed in January 2015</a:t>
            </a:r>
          </a:p>
        </p:txBody>
      </p:sp>
      <p:grpSp>
        <p:nvGrpSpPr>
          <p:cNvPr id="26" name="Group 25"/>
          <p:cNvGrpSpPr/>
          <p:nvPr/>
        </p:nvGrpSpPr>
        <p:grpSpPr>
          <a:xfrm>
            <a:off x="7884477" y="1283513"/>
            <a:ext cx="2151698" cy="4466129"/>
            <a:chOff x="7884477" y="1283513"/>
            <a:chExt cx="2151698" cy="4466129"/>
          </a:xfrm>
        </p:grpSpPr>
        <p:pic>
          <p:nvPicPr>
            <p:cNvPr id="9" name="Picture 8"/>
            <p:cNvPicPr>
              <a:picLocks noChangeAspect="1"/>
            </p:cNvPicPr>
            <p:nvPr/>
          </p:nvPicPr>
          <p:blipFill>
            <a:blip r:embed="rId3"/>
            <a:stretch>
              <a:fillRect/>
            </a:stretch>
          </p:blipFill>
          <p:spPr>
            <a:xfrm>
              <a:off x="7884477" y="1283513"/>
              <a:ext cx="2151698" cy="4466129"/>
            </a:xfrm>
            <a:prstGeom prst="rect">
              <a:avLst/>
            </a:prstGeom>
          </p:spPr>
        </p:pic>
        <p:sp>
          <p:nvSpPr>
            <p:cNvPr id="3" name="Freeform 2"/>
            <p:cNvSpPr/>
            <p:nvPr/>
          </p:nvSpPr>
          <p:spPr>
            <a:xfrm>
              <a:off x="8625820" y="1763215"/>
              <a:ext cx="854947" cy="912101"/>
            </a:xfrm>
            <a:custGeom>
              <a:avLst/>
              <a:gdLst>
                <a:gd name="connsiteX0" fmla="*/ 95490 w 762240"/>
                <a:gd name="connsiteY0" fmla="*/ 381000 h 628650"/>
                <a:gd name="connsiteX1" fmla="*/ 95490 w 762240"/>
                <a:gd name="connsiteY1" fmla="*/ 381000 h 628650"/>
                <a:gd name="connsiteX2" fmla="*/ 66915 w 762240"/>
                <a:gd name="connsiteY2" fmla="*/ 457200 h 628650"/>
                <a:gd name="connsiteX3" fmla="*/ 9765 w 762240"/>
                <a:gd name="connsiteY3" fmla="*/ 495300 h 628650"/>
                <a:gd name="connsiteX4" fmla="*/ 9765 w 762240"/>
                <a:gd name="connsiteY4" fmla="*/ 600075 h 628650"/>
                <a:gd name="connsiteX5" fmla="*/ 66915 w 762240"/>
                <a:gd name="connsiteY5" fmla="*/ 628650 h 628650"/>
                <a:gd name="connsiteX6" fmla="*/ 171690 w 762240"/>
                <a:gd name="connsiteY6" fmla="*/ 619125 h 628650"/>
                <a:gd name="connsiteX7" fmla="*/ 276465 w 762240"/>
                <a:gd name="connsiteY7" fmla="*/ 581025 h 628650"/>
                <a:gd name="connsiteX8" fmla="*/ 314565 w 762240"/>
                <a:gd name="connsiteY8" fmla="*/ 571500 h 628650"/>
                <a:gd name="connsiteX9" fmla="*/ 371715 w 762240"/>
                <a:gd name="connsiteY9" fmla="*/ 552450 h 628650"/>
                <a:gd name="connsiteX10" fmla="*/ 505065 w 762240"/>
                <a:gd name="connsiteY10" fmla="*/ 514350 h 628650"/>
                <a:gd name="connsiteX11" fmla="*/ 543165 w 762240"/>
                <a:gd name="connsiteY11" fmla="*/ 495300 h 628650"/>
                <a:gd name="connsiteX12" fmla="*/ 600315 w 762240"/>
                <a:gd name="connsiteY12" fmla="*/ 409575 h 628650"/>
                <a:gd name="connsiteX13" fmla="*/ 619365 w 762240"/>
                <a:gd name="connsiteY13" fmla="*/ 381000 h 628650"/>
                <a:gd name="connsiteX14" fmla="*/ 647940 w 762240"/>
                <a:gd name="connsiteY14" fmla="*/ 352425 h 628650"/>
                <a:gd name="connsiteX15" fmla="*/ 686040 w 762240"/>
                <a:gd name="connsiteY15" fmla="*/ 295275 h 628650"/>
                <a:gd name="connsiteX16" fmla="*/ 733665 w 762240"/>
                <a:gd name="connsiteY16" fmla="*/ 238125 h 628650"/>
                <a:gd name="connsiteX17" fmla="*/ 752715 w 762240"/>
                <a:gd name="connsiteY17" fmla="*/ 180975 h 628650"/>
                <a:gd name="connsiteX18" fmla="*/ 762240 w 762240"/>
                <a:gd name="connsiteY18" fmla="*/ 152400 h 628650"/>
                <a:gd name="connsiteX19" fmla="*/ 743190 w 762240"/>
                <a:gd name="connsiteY19" fmla="*/ 57150 h 628650"/>
                <a:gd name="connsiteX20" fmla="*/ 686040 w 762240"/>
                <a:gd name="connsiteY20" fmla="*/ 9525 h 628650"/>
                <a:gd name="connsiteX21" fmla="*/ 657465 w 762240"/>
                <a:gd name="connsiteY21" fmla="*/ 0 h 628650"/>
                <a:gd name="connsiteX22" fmla="*/ 457440 w 762240"/>
                <a:gd name="connsiteY22" fmla="*/ 9525 h 628650"/>
                <a:gd name="connsiteX23" fmla="*/ 447915 w 762240"/>
                <a:gd name="connsiteY23" fmla="*/ 38100 h 628650"/>
                <a:gd name="connsiteX24" fmla="*/ 390765 w 762240"/>
                <a:gd name="connsiteY24" fmla="*/ 85725 h 628650"/>
                <a:gd name="connsiteX25" fmla="*/ 371715 w 762240"/>
                <a:gd name="connsiteY25" fmla="*/ 114300 h 628650"/>
                <a:gd name="connsiteX26" fmla="*/ 343140 w 762240"/>
                <a:gd name="connsiteY26" fmla="*/ 142875 h 628650"/>
                <a:gd name="connsiteX27" fmla="*/ 324090 w 762240"/>
                <a:gd name="connsiteY27" fmla="*/ 180975 h 628650"/>
                <a:gd name="connsiteX28" fmla="*/ 266940 w 762240"/>
                <a:gd name="connsiteY28" fmla="*/ 209550 h 628650"/>
                <a:gd name="connsiteX29" fmla="*/ 209790 w 762240"/>
                <a:gd name="connsiteY29" fmla="*/ 276225 h 628650"/>
                <a:gd name="connsiteX30" fmla="*/ 200265 w 762240"/>
                <a:gd name="connsiteY30" fmla="*/ 304800 h 628650"/>
                <a:gd name="connsiteX31" fmla="*/ 171690 w 762240"/>
                <a:gd name="connsiteY31" fmla="*/ 314325 h 628650"/>
                <a:gd name="connsiteX32" fmla="*/ 143115 w 762240"/>
                <a:gd name="connsiteY32" fmla="*/ 333375 h 628650"/>
                <a:gd name="connsiteX33" fmla="*/ 95490 w 762240"/>
                <a:gd name="connsiteY33" fmla="*/ 381000 h 628650"/>
                <a:gd name="connsiteX0" fmla="*/ 118181 w 784931"/>
                <a:gd name="connsiteY0" fmla="*/ 381000 h 633457"/>
                <a:gd name="connsiteX1" fmla="*/ 118181 w 784931"/>
                <a:gd name="connsiteY1" fmla="*/ 381000 h 633457"/>
                <a:gd name="connsiteX2" fmla="*/ 89606 w 784931"/>
                <a:gd name="connsiteY2" fmla="*/ 457200 h 633457"/>
                <a:gd name="connsiteX3" fmla="*/ 32456 w 784931"/>
                <a:gd name="connsiteY3" fmla="*/ 495300 h 633457"/>
                <a:gd name="connsiteX4" fmla="*/ 5874 w 784931"/>
                <a:gd name="connsiteY4" fmla="*/ 627407 h 633457"/>
                <a:gd name="connsiteX5" fmla="*/ 89606 w 784931"/>
                <a:gd name="connsiteY5" fmla="*/ 628650 h 633457"/>
                <a:gd name="connsiteX6" fmla="*/ 194381 w 784931"/>
                <a:gd name="connsiteY6" fmla="*/ 619125 h 633457"/>
                <a:gd name="connsiteX7" fmla="*/ 299156 w 784931"/>
                <a:gd name="connsiteY7" fmla="*/ 581025 h 633457"/>
                <a:gd name="connsiteX8" fmla="*/ 337256 w 784931"/>
                <a:gd name="connsiteY8" fmla="*/ 571500 h 633457"/>
                <a:gd name="connsiteX9" fmla="*/ 394406 w 784931"/>
                <a:gd name="connsiteY9" fmla="*/ 552450 h 633457"/>
                <a:gd name="connsiteX10" fmla="*/ 527756 w 784931"/>
                <a:gd name="connsiteY10" fmla="*/ 514350 h 633457"/>
                <a:gd name="connsiteX11" fmla="*/ 565856 w 784931"/>
                <a:gd name="connsiteY11" fmla="*/ 495300 h 633457"/>
                <a:gd name="connsiteX12" fmla="*/ 623006 w 784931"/>
                <a:gd name="connsiteY12" fmla="*/ 409575 h 633457"/>
                <a:gd name="connsiteX13" fmla="*/ 642056 w 784931"/>
                <a:gd name="connsiteY13" fmla="*/ 381000 h 633457"/>
                <a:gd name="connsiteX14" fmla="*/ 670631 w 784931"/>
                <a:gd name="connsiteY14" fmla="*/ 352425 h 633457"/>
                <a:gd name="connsiteX15" fmla="*/ 708731 w 784931"/>
                <a:gd name="connsiteY15" fmla="*/ 295275 h 633457"/>
                <a:gd name="connsiteX16" fmla="*/ 756356 w 784931"/>
                <a:gd name="connsiteY16" fmla="*/ 238125 h 633457"/>
                <a:gd name="connsiteX17" fmla="*/ 775406 w 784931"/>
                <a:gd name="connsiteY17" fmla="*/ 180975 h 633457"/>
                <a:gd name="connsiteX18" fmla="*/ 784931 w 784931"/>
                <a:gd name="connsiteY18" fmla="*/ 152400 h 633457"/>
                <a:gd name="connsiteX19" fmla="*/ 765881 w 784931"/>
                <a:gd name="connsiteY19" fmla="*/ 57150 h 633457"/>
                <a:gd name="connsiteX20" fmla="*/ 708731 w 784931"/>
                <a:gd name="connsiteY20" fmla="*/ 9525 h 633457"/>
                <a:gd name="connsiteX21" fmla="*/ 680156 w 784931"/>
                <a:gd name="connsiteY21" fmla="*/ 0 h 633457"/>
                <a:gd name="connsiteX22" fmla="*/ 480131 w 784931"/>
                <a:gd name="connsiteY22" fmla="*/ 9525 h 633457"/>
                <a:gd name="connsiteX23" fmla="*/ 470606 w 784931"/>
                <a:gd name="connsiteY23" fmla="*/ 38100 h 633457"/>
                <a:gd name="connsiteX24" fmla="*/ 413456 w 784931"/>
                <a:gd name="connsiteY24" fmla="*/ 85725 h 633457"/>
                <a:gd name="connsiteX25" fmla="*/ 394406 w 784931"/>
                <a:gd name="connsiteY25" fmla="*/ 114300 h 633457"/>
                <a:gd name="connsiteX26" fmla="*/ 365831 w 784931"/>
                <a:gd name="connsiteY26" fmla="*/ 142875 h 633457"/>
                <a:gd name="connsiteX27" fmla="*/ 346781 w 784931"/>
                <a:gd name="connsiteY27" fmla="*/ 180975 h 633457"/>
                <a:gd name="connsiteX28" fmla="*/ 289631 w 784931"/>
                <a:gd name="connsiteY28" fmla="*/ 209550 h 633457"/>
                <a:gd name="connsiteX29" fmla="*/ 232481 w 784931"/>
                <a:gd name="connsiteY29" fmla="*/ 276225 h 633457"/>
                <a:gd name="connsiteX30" fmla="*/ 222956 w 784931"/>
                <a:gd name="connsiteY30" fmla="*/ 304800 h 633457"/>
                <a:gd name="connsiteX31" fmla="*/ 194381 w 784931"/>
                <a:gd name="connsiteY31" fmla="*/ 314325 h 633457"/>
                <a:gd name="connsiteX32" fmla="*/ 165806 w 784931"/>
                <a:gd name="connsiteY32" fmla="*/ 333375 h 633457"/>
                <a:gd name="connsiteX33" fmla="*/ 118181 w 784931"/>
                <a:gd name="connsiteY33" fmla="*/ 381000 h 633457"/>
                <a:gd name="connsiteX0" fmla="*/ 114615 w 781365"/>
                <a:gd name="connsiteY0" fmla="*/ 381000 h 683316"/>
                <a:gd name="connsiteX1" fmla="*/ 114615 w 781365"/>
                <a:gd name="connsiteY1" fmla="*/ 381000 h 683316"/>
                <a:gd name="connsiteX2" fmla="*/ 86040 w 781365"/>
                <a:gd name="connsiteY2" fmla="*/ 457200 h 683316"/>
                <a:gd name="connsiteX3" fmla="*/ 28890 w 781365"/>
                <a:gd name="connsiteY3" fmla="*/ 495300 h 683316"/>
                <a:gd name="connsiteX4" fmla="*/ 2308 w 781365"/>
                <a:gd name="connsiteY4" fmla="*/ 627407 h 683316"/>
                <a:gd name="connsiteX5" fmla="*/ 86040 w 781365"/>
                <a:gd name="connsiteY5" fmla="*/ 683316 h 683316"/>
                <a:gd name="connsiteX6" fmla="*/ 190815 w 781365"/>
                <a:gd name="connsiteY6" fmla="*/ 619125 h 683316"/>
                <a:gd name="connsiteX7" fmla="*/ 295590 w 781365"/>
                <a:gd name="connsiteY7" fmla="*/ 581025 h 683316"/>
                <a:gd name="connsiteX8" fmla="*/ 333690 w 781365"/>
                <a:gd name="connsiteY8" fmla="*/ 571500 h 683316"/>
                <a:gd name="connsiteX9" fmla="*/ 390840 w 781365"/>
                <a:gd name="connsiteY9" fmla="*/ 552450 h 683316"/>
                <a:gd name="connsiteX10" fmla="*/ 524190 w 781365"/>
                <a:gd name="connsiteY10" fmla="*/ 514350 h 683316"/>
                <a:gd name="connsiteX11" fmla="*/ 562290 w 781365"/>
                <a:gd name="connsiteY11" fmla="*/ 495300 h 683316"/>
                <a:gd name="connsiteX12" fmla="*/ 619440 w 781365"/>
                <a:gd name="connsiteY12" fmla="*/ 409575 h 683316"/>
                <a:gd name="connsiteX13" fmla="*/ 638490 w 781365"/>
                <a:gd name="connsiteY13" fmla="*/ 381000 h 683316"/>
                <a:gd name="connsiteX14" fmla="*/ 667065 w 781365"/>
                <a:gd name="connsiteY14" fmla="*/ 352425 h 683316"/>
                <a:gd name="connsiteX15" fmla="*/ 705165 w 781365"/>
                <a:gd name="connsiteY15" fmla="*/ 295275 h 683316"/>
                <a:gd name="connsiteX16" fmla="*/ 752790 w 781365"/>
                <a:gd name="connsiteY16" fmla="*/ 238125 h 683316"/>
                <a:gd name="connsiteX17" fmla="*/ 771840 w 781365"/>
                <a:gd name="connsiteY17" fmla="*/ 180975 h 683316"/>
                <a:gd name="connsiteX18" fmla="*/ 781365 w 781365"/>
                <a:gd name="connsiteY18" fmla="*/ 152400 h 683316"/>
                <a:gd name="connsiteX19" fmla="*/ 762315 w 781365"/>
                <a:gd name="connsiteY19" fmla="*/ 57150 h 683316"/>
                <a:gd name="connsiteX20" fmla="*/ 705165 w 781365"/>
                <a:gd name="connsiteY20" fmla="*/ 9525 h 683316"/>
                <a:gd name="connsiteX21" fmla="*/ 676590 w 781365"/>
                <a:gd name="connsiteY21" fmla="*/ 0 h 683316"/>
                <a:gd name="connsiteX22" fmla="*/ 476565 w 781365"/>
                <a:gd name="connsiteY22" fmla="*/ 9525 h 683316"/>
                <a:gd name="connsiteX23" fmla="*/ 467040 w 781365"/>
                <a:gd name="connsiteY23" fmla="*/ 38100 h 683316"/>
                <a:gd name="connsiteX24" fmla="*/ 409890 w 781365"/>
                <a:gd name="connsiteY24" fmla="*/ 85725 h 683316"/>
                <a:gd name="connsiteX25" fmla="*/ 390840 w 781365"/>
                <a:gd name="connsiteY25" fmla="*/ 114300 h 683316"/>
                <a:gd name="connsiteX26" fmla="*/ 362265 w 781365"/>
                <a:gd name="connsiteY26" fmla="*/ 142875 h 683316"/>
                <a:gd name="connsiteX27" fmla="*/ 343215 w 781365"/>
                <a:gd name="connsiteY27" fmla="*/ 180975 h 683316"/>
                <a:gd name="connsiteX28" fmla="*/ 286065 w 781365"/>
                <a:gd name="connsiteY28" fmla="*/ 209550 h 683316"/>
                <a:gd name="connsiteX29" fmla="*/ 228915 w 781365"/>
                <a:gd name="connsiteY29" fmla="*/ 276225 h 683316"/>
                <a:gd name="connsiteX30" fmla="*/ 219390 w 781365"/>
                <a:gd name="connsiteY30" fmla="*/ 304800 h 683316"/>
                <a:gd name="connsiteX31" fmla="*/ 190815 w 781365"/>
                <a:gd name="connsiteY31" fmla="*/ 314325 h 683316"/>
                <a:gd name="connsiteX32" fmla="*/ 162240 w 781365"/>
                <a:gd name="connsiteY32" fmla="*/ 333375 h 683316"/>
                <a:gd name="connsiteX33" fmla="*/ 114615 w 781365"/>
                <a:gd name="connsiteY33" fmla="*/ 381000 h 683316"/>
                <a:gd name="connsiteX0" fmla="*/ 114615 w 781365"/>
                <a:gd name="connsiteY0" fmla="*/ 381000 h 683316"/>
                <a:gd name="connsiteX1" fmla="*/ 114615 w 781365"/>
                <a:gd name="connsiteY1" fmla="*/ 381000 h 683316"/>
                <a:gd name="connsiteX2" fmla="*/ 86040 w 781365"/>
                <a:gd name="connsiteY2" fmla="*/ 457200 h 683316"/>
                <a:gd name="connsiteX3" fmla="*/ 28890 w 781365"/>
                <a:gd name="connsiteY3" fmla="*/ 495300 h 683316"/>
                <a:gd name="connsiteX4" fmla="*/ 2308 w 781365"/>
                <a:gd name="connsiteY4" fmla="*/ 627407 h 683316"/>
                <a:gd name="connsiteX5" fmla="*/ 86040 w 781365"/>
                <a:gd name="connsiteY5" fmla="*/ 683316 h 683316"/>
                <a:gd name="connsiteX6" fmla="*/ 208537 w 781365"/>
                <a:gd name="connsiteY6" fmla="*/ 664679 h 683316"/>
                <a:gd name="connsiteX7" fmla="*/ 295590 w 781365"/>
                <a:gd name="connsiteY7" fmla="*/ 581025 h 683316"/>
                <a:gd name="connsiteX8" fmla="*/ 333690 w 781365"/>
                <a:gd name="connsiteY8" fmla="*/ 571500 h 683316"/>
                <a:gd name="connsiteX9" fmla="*/ 390840 w 781365"/>
                <a:gd name="connsiteY9" fmla="*/ 552450 h 683316"/>
                <a:gd name="connsiteX10" fmla="*/ 524190 w 781365"/>
                <a:gd name="connsiteY10" fmla="*/ 514350 h 683316"/>
                <a:gd name="connsiteX11" fmla="*/ 562290 w 781365"/>
                <a:gd name="connsiteY11" fmla="*/ 495300 h 683316"/>
                <a:gd name="connsiteX12" fmla="*/ 619440 w 781365"/>
                <a:gd name="connsiteY12" fmla="*/ 409575 h 683316"/>
                <a:gd name="connsiteX13" fmla="*/ 638490 w 781365"/>
                <a:gd name="connsiteY13" fmla="*/ 381000 h 683316"/>
                <a:gd name="connsiteX14" fmla="*/ 667065 w 781365"/>
                <a:gd name="connsiteY14" fmla="*/ 352425 h 683316"/>
                <a:gd name="connsiteX15" fmla="*/ 705165 w 781365"/>
                <a:gd name="connsiteY15" fmla="*/ 295275 h 683316"/>
                <a:gd name="connsiteX16" fmla="*/ 752790 w 781365"/>
                <a:gd name="connsiteY16" fmla="*/ 238125 h 683316"/>
                <a:gd name="connsiteX17" fmla="*/ 771840 w 781365"/>
                <a:gd name="connsiteY17" fmla="*/ 180975 h 683316"/>
                <a:gd name="connsiteX18" fmla="*/ 781365 w 781365"/>
                <a:gd name="connsiteY18" fmla="*/ 152400 h 683316"/>
                <a:gd name="connsiteX19" fmla="*/ 762315 w 781365"/>
                <a:gd name="connsiteY19" fmla="*/ 57150 h 683316"/>
                <a:gd name="connsiteX20" fmla="*/ 705165 w 781365"/>
                <a:gd name="connsiteY20" fmla="*/ 9525 h 683316"/>
                <a:gd name="connsiteX21" fmla="*/ 676590 w 781365"/>
                <a:gd name="connsiteY21" fmla="*/ 0 h 683316"/>
                <a:gd name="connsiteX22" fmla="*/ 476565 w 781365"/>
                <a:gd name="connsiteY22" fmla="*/ 9525 h 683316"/>
                <a:gd name="connsiteX23" fmla="*/ 467040 w 781365"/>
                <a:gd name="connsiteY23" fmla="*/ 38100 h 683316"/>
                <a:gd name="connsiteX24" fmla="*/ 409890 w 781365"/>
                <a:gd name="connsiteY24" fmla="*/ 85725 h 683316"/>
                <a:gd name="connsiteX25" fmla="*/ 390840 w 781365"/>
                <a:gd name="connsiteY25" fmla="*/ 114300 h 683316"/>
                <a:gd name="connsiteX26" fmla="*/ 362265 w 781365"/>
                <a:gd name="connsiteY26" fmla="*/ 142875 h 683316"/>
                <a:gd name="connsiteX27" fmla="*/ 343215 w 781365"/>
                <a:gd name="connsiteY27" fmla="*/ 180975 h 683316"/>
                <a:gd name="connsiteX28" fmla="*/ 286065 w 781365"/>
                <a:gd name="connsiteY28" fmla="*/ 209550 h 683316"/>
                <a:gd name="connsiteX29" fmla="*/ 228915 w 781365"/>
                <a:gd name="connsiteY29" fmla="*/ 276225 h 683316"/>
                <a:gd name="connsiteX30" fmla="*/ 219390 w 781365"/>
                <a:gd name="connsiteY30" fmla="*/ 304800 h 683316"/>
                <a:gd name="connsiteX31" fmla="*/ 190815 w 781365"/>
                <a:gd name="connsiteY31" fmla="*/ 314325 h 683316"/>
                <a:gd name="connsiteX32" fmla="*/ 162240 w 781365"/>
                <a:gd name="connsiteY32" fmla="*/ 333375 h 683316"/>
                <a:gd name="connsiteX33" fmla="*/ 114615 w 781365"/>
                <a:gd name="connsiteY33" fmla="*/ 381000 h 683316"/>
                <a:gd name="connsiteX0" fmla="*/ 114615 w 781365"/>
                <a:gd name="connsiteY0" fmla="*/ 381000 h 683316"/>
                <a:gd name="connsiteX1" fmla="*/ 114615 w 781365"/>
                <a:gd name="connsiteY1" fmla="*/ 381000 h 683316"/>
                <a:gd name="connsiteX2" fmla="*/ 86040 w 781365"/>
                <a:gd name="connsiteY2" fmla="*/ 457200 h 683316"/>
                <a:gd name="connsiteX3" fmla="*/ 28890 w 781365"/>
                <a:gd name="connsiteY3" fmla="*/ 495300 h 683316"/>
                <a:gd name="connsiteX4" fmla="*/ 2308 w 781365"/>
                <a:gd name="connsiteY4" fmla="*/ 627407 h 683316"/>
                <a:gd name="connsiteX5" fmla="*/ 86040 w 781365"/>
                <a:gd name="connsiteY5" fmla="*/ 683316 h 683316"/>
                <a:gd name="connsiteX6" fmla="*/ 208537 w 781365"/>
                <a:gd name="connsiteY6" fmla="*/ 664679 h 683316"/>
                <a:gd name="connsiteX7" fmla="*/ 295590 w 781365"/>
                <a:gd name="connsiteY7" fmla="*/ 581025 h 683316"/>
                <a:gd name="connsiteX8" fmla="*/ 333690 w 781365"/>
                <a:gd name="connsiteY8" fmla="*/ 571500 h 683316"/>
                <a:gd name="connsiteX9" fmla="*/ 390840 w 781365"/>
                <a:gd name="connsiteY9" fmla="*/ 552450 h 683316"/>
                <a:gd name="connsiteX10" fmla="*/ 524190 w 781365"/>
                <a:gd name="connsiteY10" fmla="*/ 514350 h 683316"/>
                <a:gd name="connsiteX11" fmla="*/ 562290 w 781365"/>
                <a:gd name="connsiteY11" fmla="*/ 495300 h 683316"/>
                <a:gd name="connsiteX12" fmla="*/ 619440 w 781365"/>
                <a:gd name="connsiteY12" fmla="*/ 409575 h 683316"/>
                <a:gd name="connsiteX13" fmla="*/ 638490 w 781365"/>
                <a:gd name="connsiteY13" fmla="*/ 381000 h 683316"/>
                <a:gd name="connsiteX14" fmla="*/ 667065 w 781365"/>
                <a:gd name="connsiteY14" fmla="*/ 352425 h 683316"/>
                <a:gd name="connsiteX15" fmla="*/ 705165 w 781365"/>
                <a:gd name="connsiteY15" fmla="*/ 295275 h 683316"/>
                <a:gd name="connsiteX16" fmla="*/ 752790 w 781365"/>
                <a:gd name="connsiteY16" fmla="*/ 238125 h 683316"/>
                <a:gd name="connsiteX17" fmla="*/ 771840 w 781365"/>
                <a:gd name="connsiteY17" fmla="*/ 180975 h 683316"/>
                <a:gd name="connsiteX18" fmla="*/ 781365 w 781365"/>
                <a:gd name="connsiteY18" fmla="*/ 152400 h 683316"/>
                <a:gd name="connsiteX19" fmla="*/ 762315 w 781365"/>
                <a:gd name="connsiteY19" fmla="*/ 57150 h 683316"/>
                <a:gd name="connsiteX20" fmla="*/ 705165 w 781365"/>
                <a:gd name="connsiteY20" fmla="*/ 9525 h 683316"/>
                <a:gd name="connsiteX21" fmla="*/ 676590 w 781365"/>
                <a:gd name="connsiteY21" fmla="*/ 0 h 683316"/>
                <a:gd name="connsiteX22" fmla="*/ 476565 w 781365"/>
                <a:gd name="connsiteY22" fmla="*/ 9525 h 683316"/>
                <a:gd name="connsiteX23" fmla="*/ 467040 w 781365"/>
                <a:gd name="connsiteY23" fmla="*/ 38100 h 683316"/>
                <a:gd name="connsiteX24" fmla="*/ 409890 w 781365"/>
                <a:gd name="connsiteY24" fmla="*/ 85725 h 683316"/>
                <a:gd name="connsiteX25" fmla="*/ 390840 w 781365"/>
                <a:gd name="connsiteY25" fmla="*/ 114300 h 683316"/>
                <a:gd name="connsiteX26" fmla="*/ 362265 w 781365"/>
                <a:gd name="connsiteY26" fmla="*/ 142875 h 683316"/>
                <a:gd name="connsiteX27" fmla="*/ 343215 w 781365"/>
                <a:gd name="connsiteY27" fmla="*/ 180975 h 683316"/>
                <a:gd name="connsiteX28" fmla="*/ 286065 w 781365"/>
                <a:gd name="connsiteY28" fmla="*/ 209550 h 683316"/>
                <a:gd name="connsiteX29" fmla="*/ 228915 w 781365"/>
                <a:gd name="connsiteY29" fmla="*/ 276225 h 683316"/>
                <a:gd name="connsiteX30" fmla="*/ 219390 w 781365"/>
                <a:gd name="connsiteY30" fmla="*/ 304800 h 683316"/>
                <a:gd name="connsiteX31" fmla="*/ 190815 w 781365"/>
                <a:gd name="connsiteY31" fmla="*/ 314325 h 683316"/>
                <a:gd name="connsiteX32" fmla="*/ 162240 w 781365"/>
                <a:gd name="connsiteY32" fmla="*/ 333375 h 683316"/>
                <a:gd name="connsiteX33" fmla="*/ 114615 w 781365"/>
                <a:gd name="connsiteY33" fmla="*/ 381000 h 683316"/>
                <a:gd name="connsiteX0" fmla="*/ 128567 w 795317"/>
                <a:gd name="connsiteY0" fmla="*/ 381000 h 683316"/>
                <a:gd name="connsiteX1" fmla="*/ 128567 w 795317"/>
                <a:gd name="connsiteY1" fmla="*/ 381000 h 683316"/>
                <a:gd name="connsiteX2" fmla="*/ 99992 w 795317"/>
                <a:gd name="connsiteY2" fmla="*/ 457200 h 683316"/>
                <a:gd name="connsiteX3" fmla="*/ 7399 w 795317"/>
                <a:gd name="connsiteY3" fmla="*/ 513522 h 683316"/>
                <a:gd name="connsiteX4" fmla="*/ 16260 w 795317"/>
                <a:gd name="connsiteY4" fmla="*/ 627407 h 683316"/>
                <a:gd name="connsiteX5" fmla="*/ 99992 w 795317"/>
                <a:gd name="connsiteY5" fmla="*/ 683316 h 683316"/>
                <a:gd name="connsiteX6" fmla="*/ 222489 w 795317"/>
                <a:gd name="connsiteY6" fmla="*/ 664679 h 683316"/>
                <a:gd name="connsiteX7" fmla="*/ 309542 w 795317"/>
                <a:gd name="connsiteY7" fmla="*/ 581025 h 683316"/>
                <a:gd name="connsiteX8" fmla="*/ 347642 w 795317"/>
                <a:gd name="connsiteY8" fmla="*/ 571500 h 683316"/>
                <a:gd name="connsiteX9" fmla="*/ 404792 w 795317"/>
                <a:gd name="connsiteY9" fmla="*/ 552450 h 683316"/>
                <a:gd name="connsiteX10" fmla="*/ 538142 w 795317"/>
                <a:gd name="connsiteY10" fmla="*/ 514350 h 683316"/>
                <a:gd name="connsiteX11" fmla="*/ 576242 w 795317"/>
                <a:gd name="connsiteY11" fmla="*/ 495300 h 683316"/>
                <a:gd name="connsiteX12" fmla="*/ 633392 w 795317"/>
                <a:gd name="connsiteY12" fmla="*/ 409575 h 683316"/>
                <a:gd name="connsiteX13" fmla="*/ 652442 w 795317"/>
                <a:gd name="connsiteY13" fmla="*/ 381000 h 683316"/>
                <a:gd name="connsiteX14" fmla="*/ 681017 w 795317"/>
                <a:gd name="connsiteY14" fmla="*/ 352425 h 683316"/>
                <a:gd name="connsiteX15" fmla="*/ 719117 w 795317"/>
                <a:gd name="connsiteY15" fmla="*/ 295275 h 683316"/>
                <a:gd name="connsiteX16" fmla="*/ 766742 w 795317"/>
                <a:gd name="connsiteY16" fmla="*/ 238125 h 683316"/>
                <a:gd name="connsiteX17" fmla="*/ 785792 w 795317"/>
                <a:gd name="connsiteY17" fmla="*/ 180975 h 683316"/>
                <a:gd name="connsiteX18" fmla="*/ 795317 w 795317"/>
                <a:gd name="connsiteY18" fmla="*/ 152400 h 683316"/>
                <a:gd name="connsiteX19" fmla="*/ 776267 w 795317"/>
                <a:gd name="connsiteY19" fmla="*/ 57150 h 683316"/>
                <a:gd name="connsiteX20" fmla="*/ 719117 w 795317"/>
                <a:gd name="connsiteY20" fmla="*/ 9525 h 683316"/>
                <a:gd name="connsiteX21" fmla="*/ 690542 w 795317"/>
                <a:gd name="connsiteY21" fmla="*/ 0 h 683316"/>
                <a:gd name="connsiteX22" fmla="*/ 490517 w 795317"/>
                <a:gd name="connsiteY22" fmla="*/ 9525 h 683316"/>
                <a:gd name="connsiteX23" fmla="*/ 480992 w 795317"/>
                <a:gd name="connsiteY23" fmla="*/ 38100 h 683316"/>
                <a:gd name="connsiteX24" fmla="*/ 423842 w 795317"/>
                <a:gd name="connsiteY24" fmla="*/ 85725 h 683316"/>
                <a:gd name="connsiteX25" fmla="*/ 404792 w 795317"/>
                <a:gd name="connsiteY25" fmla="*/ 114300 h 683316"/>
                <a:gd name="connsiteX26" fmla="*/ 376217 w 795317"/>
                <a:gd name="connsiteY26" fmla="*/ 142875 h 683316"/>
                <a:gd name="connsiteX27" fmla="*/ 357167 w 795317"/>
                <a:gd name="connsiteY27" fmla="*/ 180975 h 683316"/>
                <a:gd name="connsiteX28" fmla="*/ 300017 w 795317"/>
                <a:gd name="connsiteY28" fmla="*/ 209550 h 683316"/>
                <a:gd name="connsiteX29" fmla="*/ 242867 w 795317"/>
                <a:gd name="connsiteY29" fmla="*/ 276225 h 683316"/>
                <a:gd name="connsiteX30" fmla="*/ 233342 w 795317"/>
                <a:gd name="connsiteY30" fmla="*/ 304800 h 683316"/>
                <a:gd name="connsiteX31" fmla="*/ 204767 w 795317"/>
                <a:gd name="connsiteY31" fmla="*/ 314325 h 683316"/>
                <a:gd name="connsiteX32" fmla="*/ 176192 w 795317"/>
                <a:gd name="connsiteY32" fmla="*/ 333375 h 683316"/>
                <a:gd name="connsiteX33" fmla="*/ 128567 w 795317"/>
                <a:gd name="connsiteY33" fmla="*/ 381000 h 683316"/>
                <a:gd name="connsiteX0" fmla="*/ 128567 w 795317"/>
                <a:gd name="connsiteY0" fmla="*/ 381000 h 683316"/>
                <a:gd name="connsiteX1" fmla="*/ 128567 w 795317"/>
                <a:gd name="connsiteY1" fmla="*/ 381000 h 683316"/>
                <a:gd name="connsiteX2" fmla="*/ 99992 w 795317"/>
                <a:gd name="connsiteY2" fmla="*/ 429867 h 683316"/>
                <a:gd name="connsiteX3" fmla="*/ 7399 w 795317"/>
                <a:gd name="connsiteY3" fmla="*/ 513522 h 683316"/>
                <a:gd name="connsiteX4" fmla="*/ 16260 w 795317"/>
                <a:gd name="connsiteY4" fmla="*/ 627407 h 683316"/>
                <a:gd name="connsiteX5" fmla="*/ 99992 w 795317"/>
                <a:gd name="connsiteY5" fmla="*/ 683316 h 683316"/>
                <a:gd name="connsiteX6" fmla="*/ 222489 w 795317"/>
                <a:gd name="connsiteY6" fmla="*/ 664679 h 683316"/>
                <a:gd name="connsiteX7" fmla="*/ 309542 w 795317"/>
                <a:gd name="connsiteY7" fmla="*/ 581025 h 683316"/>
                <a:gd name="connsiteX8" fmla="*/ 347642 w 795317"/>
                <a:gd name="connsiteY8" fmla="*/ 571500 h 683316"/>
                <a:gd name="connsiteX9" fmla="*/ 404792 w 795317"/>
                <a:gd name="connsiteY9" fmla="*/ 552450 h 683316"/>
                <a:gd name="connsiteX10" fmla="*/ 538142 w 795317"/>
                <a:gd name="connsiteY10" fmla="*/ 514350 h 683316"/>
                <a:gd name="connsiteX11" fmla="*/ 576242 w 795317"/>
                <a:gd name="connsiteY11" fmla="*/ 495300 h 683316"/>
                <a:gd name="connsiteX12" fmla="*/ 633392 w 795317"/>
                <a:gd name="connsiteY12" fmla="*/ 409575 h 683316"/>
                <a:gd name="connsiteX13" fmla="*/ 652442 w 795317"/>
                <a:gd name="connsiteY13" fmla="*/ 381000 h 683316"/>
                <a:gd name="connsiteX14" fmla="*/ 681017 w 795317"/>
                <a:gd name="connsiteY14" fmla="*/ 352425 h 683316"/>
                <a:gd name="connsiteX15" fmla="*/ 719117 w 795317"/>
                <a:gd name="connsiteY15" fmla="*/ 295275 h 683316"/>
                <a:gd name="connsiteX16" fmla="*/ 766742 w 795317"/>
                <a:gd name="connsiteY16" fmla="*/ 238125 h 683316"/>
                <a:gd name="connsiteX17" fmla="*/ 785792 w 795317"/>
                <a:gd name="connsiteY17" fmla="*/ 180975 h 683316"/>
                <a:gd name="connsiteX18" fmla="*/ 795317 w 795317"/>
                <a:gd name="connsiteY18" fmla="*/ 152400 h 683316"/>
                <a:gd name="connsiteX19" fmla="*/ 776267 w 795317"/>
                <a:gd name="connsiteY19" fmla="*/ 57150 h 683316"/>
                <a:gd name="connsiteX20" fmla="*/ 719117 w 795317"/>
                <a:gd name="connsiteY20" fmla="*/ 9525 h 683316"/>
                <a:gd name="connsiteX21" fmla="*/ 690542 w 795317"/>
                <a:gd name="connsiteY21" fmla="*/ 0 h 683316"/>
                <a:gd name="connsiteX22" fmla="*/ 490517 w 795317"/>
                <a:gd name="connsiteY22" fmla="*/ 9525 h 683316"/>
                <a:gd name="connsiteX23" fmla="*/ 480992 w 795317"/>
                <a:gd name="connsiteY23" fmla="*/ 38100 h 683316"/>
                <a:gd name="connsiteX24" fmla="*/ 423842 w 795317"/>
                <a:gd name="connsiteY24" fmla="*/ 85725 h 683316"/>
                <a:gd name="connsiteX25" fmla="*/ 404792 w 795317"/>
                <a:gd name="connsiteY25" fmla="*/ 114300 h 683316"/>
                <a:gd name="connsiteX26" fmla="*/ 376217 w 795317"/>
                <a:gd name="connsiteY26" fmla="*/ 142875 h 683316"/>
                <a:gd name="connsiteX27" fmla="*/ 357167 w 795317"/>
                <a:gd name="connsiteY27" fmla="*/ 180975 h 683316"/>
                <a:gd name="connsiteX28" fmla="*/ 300017 w 795317"/>
                <a:gd name="connsiteY28" fmla="*/ 209550 h 683316"/>
                <a:gd name="connsiteX29" fmla="*/ 242867 w 795317"/>
                <a:gd name="connsiteY29" fmla="*/ 276225 h 683316"/>
                <a:gd name="connsiteX30" fmla="*/ 233342 w 795317"/>
                <a:gd name="connsiteY30" fmla="*/ 304800 h 683316"/>
                <a:gd name="connsiteX31" fmla="*/ 204767 w 795317"/>
                <a:gd name="connsiteY31" fmla="*/ 314325 h 683316"/>
                <a:gd name="connsiteX32" fmla="*/ 176192 w 795317"/>
                <a:gd name="connsiteY32" fmla="*/ 333375 h 683316"/>
                <a:gd name="connsiteX33" fmla="*/ 128567 w 795317"/>
                <a:gd name="connsiteY33" fmla="*/ 381000 h 683316"/>
                <a:gd name="connsiteX0" fmla="*/ 128567 w 795317"/>
                <a:gd name="connsiteY0" fmla="*/ 381000 h 683316"/>
                <a:gd name="connsiteX1" fmla="*/ 128567 w 795317"/>
                <a:gd name="connsiteY1" fmla="*/ 381000 h 683316"/>
                <a:gd name="connsiteX2" fmla="*/ 99992 w 795317"/>
                <a:gd name="connsiteY2" fmla="*/ 429867 h 683316"/>
                <a:gd name="connsiteX3" fmla="*/ 7399 w 795317"/>
                <a:gd name="connsiteY3" fmla="*/ 513522 h 683316"/>
                <a:gd name="connsiteX4" fmla="*/ 16260 w 795317"/>
                <a:gd name="connsiteY4" fmla="*/ 627407 h 683316"/>
                <a:gd name="connsiteX5" fmla="*/ 99992 w 795317"/>
                <a:gd name="connsiteY5" fmla="*/ 683316 h 683316"/>
                <a:gd name="connsiteX6" fmla="*/ 222489 w 795317"/>
                <a:gd name="connsiteY6" fmla="*/ 664679 h 683316"/>
                <a:gd name="connsiteX7" fmla="*/ 298842 w 795317"/>
                <a:gd name="connsiteY7" fmla="*/ 586526 h 683316"/>
                <a:gd name="connsiteX8" fmla="*/ 347642 w 795317"/>
                <a:gd name="connsiteY8" fmla="*/ 571500 h 683316"/>
                <a:gd name="connsiteX9" fmla="*/ 404792 w 795317"/>
                <a:gd name="connsiteY9" fmla="*/ 552450 h 683316"/>
                <a:gd name="connsiteX10" fmla="*/ 538142 w 795317"/>
                <a:gd name="connsiteY10" fmla="*/ 514350 h 683316"/>
                <a:gd name="connsiteX11" fmla="*/ 576242 w 795317"/>
                <a:gd name="connsiteY11" fmla="*/ 495300 h 683316"/>
                <a:gd name="connsiteX12" fmla="*/ 633392 w 795317"/>
                <a:gd name="connsiteY12" fmla="*/ 409575 h 683316"/>
                <a:gd name="connsiteX13" fmla="*/ 652442 w 795317"/>
                <a:gd name="connsiteY13" fmla="*/ 381000 h 683316"/>
                <a:gd name="connsiteX14" fmla="*/ 681017 w 795317"/>
                <a:gd name="connsiteY14" fmla="*/ 352425 h 683316"/>
                <a:gd name="connsiteX15" fmla="*/ 719117 w 795317"/>
                <a:gd name="connsiteY15" fmla="*/ 295275 h 683316"/>
                <a:gd name="connsiteX16" fmla="*/ 766742 w 795317"/>
                <a:gd name="connsiteY16" fmla="*/ 238125 h 683316"/>
                <a:gd name="connsiteX17" fmla="*/ 785792 w 795317"/>
                <a:gd name="connsiteY17" fmla="*/ 180975 h 683316"/>
                <a:gd name="connsiteX18" fmla="*/ 795317 w 795317"/>
                <a:gd name="connsiteY18" fmla="*/ 152400 h 683316"/>
                <a:gd name="connsiteX19" fmla="*/ 776267 w 795317"/>
                <a:gd name="connsiteY19" fmla="*/ 57150 h 683316"/>
                <a:gd name="connsiteX20" fmla="*/ 719117 w 795317"/>
                <a:gd name="connsiteY20" fmla="*/ 9525 h 683316"/>
                <a:gd name="connsiteX21" fmla="*/ 690542 w 795317"/>
                <a:gd name="connsiteY21" fmla="*/ 0 h 683316"/>
                <a:gd name="connsiteX22" fmla="*/ 490517 w 795317"/>
                <a:gd name="connsiteY22" fmla="*/ 9525 h 683316"/>
                <a:gd name="connsiteX23" fmla="*/ 480992 w 795317"/>
                <a:gd name="connsiteY23" fmla="*/ 38100 h 683316"/>
                <a:gd name="connsiteX24" fmla="*/ 423842 w 795317"/>
                <a:gd name="connsiteY24" fmla="*/ 85725 h 683316"/>
                <a:gd name="connsiteX25" fmla="*/ 404792 w 795317"/>
                <a:gd name="connsiteY25" fmla="*/ 114300 h 683316"/>
                <a:gd name="connsiteX26" fmla="*/ 376217 w 795317"/>
                <a:gd name="connsiteY26" fmla="*/ 142875 h 683316"/>
                <a:gd name="connsiteX27" fmla="*/ 357167 w 795317"/>
                <a:gd name="connsiteY27" fmla="*/ 180975 h 683316"/>
                <a:gd name="connsiteX28" fmla="*/ 300017 w 795317"/>
                <a:gd name="connsiteY28" fmla="*/ 209550 h 683316"/>
                <a:gd name="connsiteX29" fmla="*/ 242867 w 795317"/>
                <a:gd name="connsiteY29" fmla="*/ 276225 h 683316"/>
                <a:gd name="connsiteX30" fmla="*/ 233342 w 795317"/>
                <a:gd name="connsiteY30" fmla="*/ 304800 h 683316"/>
                <a:gd name="connsiteX31" fmla="*/ 204767 w 795317"/>
                <a:gd name="connsiteY31" fmla="*/ 314325 h 683316"/>
                <a:gd name="connsiteX32" fmla="*/ 176192 w 795317"/>
                <a:gd name="connsiteY32" fmla="*/ 333375 h 683316"/>
                <a:gd name="connsiteX33" fmla="*/ 128567 w 795317"/>
                <a:gd name="connsiteY33" fmla="*/ 381000 h 683316"/>
                <a:gd name="connsiteX0" fmla="*/ 128567 w 795317"/>
                <a:gd name="connsiteY0" fmla="*/ 381000 h 690497"/>
                <a:gd name="connsiteX1" fmla="*/ 128567 w 795317"/>
                <a:gd name="connsiteY1" fmla="*/ 381000 h 690497"/>
                <a:gd name="connsiteX2" fmla="*/ 99992 w 795317"/>
                <a:gd name="connsiteY2" fmla="*/ 429867 h 690497"/>
                <a:gd name="connsiteX3" fmla="*/ 7399 w 795317"/>
                <a:gd name="connsiteY3" fmla="*/ 513522 h 690497"/>
                <a:gd name="connsiteX4" fmla="*/ 16260 w 795317"/>
                <a:gd name="connsiteY4" fmla="*/ 627407 h 690497"/>
                <a:gd name="connsiteX5" fmla="*/ 99992 w 795317"/>
                <a:gd name="connsiteY5" fmla="*/ 683316 h 690497"/>
                <a:gd name="connsiteX6" fmla="*/ 222489 w 795317"/>
                <a:gd name="connsiteY6" fmla="*/ 664679 h 690497"/>
                <a:gd name="connsiteX7" fmla="*/ 277442 w 795317"/>
                <a:gd name="connsiteY7" fmla="*/ 404996 h 690497"/>
                <a:gd name="connsiteX8" fmla="*/ 347642 w 795317"/>
                <a:gd name="connsiteY8" fmla="*/ 571500 h 690497"/>
                <a:gd name="connsiteX9" fmla="*/ 404792 w 795317"/>
                <a:gd name="connsiteY9" fmla="*/ 552450 h 690497"/>
                <a:gd name="connsiteX10" fmla="*/ 538142 w 795317"/>
                <a:gd name="connsiteY10" fmla="*/ 514350 h 690497"/>
                <a:gd name="connsiteX11" fmla="*/ 576242 w 795317"/>
                <a:gd name="connsiteY11" fmla="*/ 495300 h 690497"/>
                <a:gd name="connsiteX12" fmla="*/ 633392 w 795317"/>
                <a:gd name="connsiteY12" fmla="*/ 409575 h 690497"/>
                <a:gd name="connsiteX13" fmla="*/ 652442 w 795317"/>
                <a:gd name="connsiteY13" fmla="*/ 381000 h 690497"/>
                <a:gd name="connsiteX14" fmla="*/ 681017 w 795317"/>
                <a:gd name="connsiteY14" fmla="*/ 352425 h 690497"/>
                <a:gd name="connsiteX15" fmla="*/ 719117 w 795317"/>
                <a:gd name="connsiteY15" fmla="*/ 295275 h 690497"/>
                <a:gd name="connsiteX16" fmla="*/ 766742 w 795317"/>
                <a:gd name="connsiteY16" fmla="*/ 238125 h 690497"/>
                <a:gd name="connsiteX17" fmla="*/ 785792 w 795317"/>
                <a:gd name="connsiteY17" fmla="*/ 180975 h 690497"/>
                <a:gd name="connsiteX18" fmla="*/ 795317 w 795317"/>
                <a:gd name="connsiteY18" fmla="*/ 152400 h 690497"/>
                <a:gd name="connsiteX19" fmla="*/ 776267 w 795317"/>
                <a:gd name="connsiteY19" fmla="*/ 57150 h 690497"/>
                <a:gd name="connsiteX20" fmla="*/ 719117 w 795317"/>
                <a:gd name="connsiteY20" fmla="*/ 9525 h 690497"/>
                <a:gd name="connsiteX21" fmla="*/ 690542 w 795317"/>
                <a:gd name="connsiteY21" fmla="*/ 0 h 690497"/>
                <a:gd name="connsiteX22" fmla="*/ 490517 w 795317"/>
                <a:gd name="connsiteY22" fmla="*/ 9525 h 690497"/>
                <a:gd name="connsiteX23" fmla="*/ 480992 w 795317"/>
                <a:gd name="connsiteY23" fmla="*/ 38100 h 690497"/>
                <a:gd name="connsiteX24" fmla="*/ 423842 w 795317"/>
                <a:gd name="connsiteY24" fmla="*/ 85725 h 690497"/>
                <a:gd name="connsiteX25" fmla="*/ 404792 w 795317"/>
                <a:gd name="connsiteY25" fmla="*/ 114300 h 690497"/>
                <a:gd name="connsiteX26" fmla="*/ 376217 w 795317"/>
                <a:gd name="connsiteY26" fmla="*/ 142875 h 690497"/>
                <a:gd name="connsiteX27" fmla="*/ 357167 w 795317"/>
                <a:gd name="connsiteY27" fmla="*/ 180975 h 690497"/>
                <a:gd name="connsiteX28" fmla="*/ 300017 w 795317"/>
                <a:gd name="connsiteY28" fmla="*/ 209550 h 690497"/>
                <a:gd name="connsiteX29" fmla="*/ 242867 w 795317"/>
                <a:gd name="connsiteY29" fmla="*/ 276225 h 690497"/>
                <a:gd name="connsiteX30" fmla="*/ 233342 w 795317"/>
                <a:gd name="connsiteY30" fmla="*/ 304800 h 690497"/>
                <a:gd name="connsiteX31" fmla="*/ 204767 w 795317"/>
                <a:gd name="connsiteY31" fmla="*/ 314325 h 690497"/>
                <a:gd name="connsiteX32" fmla="*/ 176192 w 795317"/>
                <a:gd name="connsiteY32" fmla="*/ 333375 h 690497"/>
                <a:gd name="connsiteX33" fmla="*/ 128567 w 795317"/>
                <a:gd name="connsiteY33" fmla="*/ 381000 h 690497"/>
                <a:gd name="connsiteX0" fmla="*/ 128567 w 795317"/>
                <a:gd name="connsiteY0" fmla="*/ 381000 h 684080"/>
                <a:gd name="connsiteX1" fmla="*/ 128567 w 795317"/>
                <a:gd name="connsiteY1" fmla="*/ 381000 h 684080"/>
                <a:gd name="connsiteX2" fmla="*/ 99992 w 795317"/>
                <a:gd name="connsiteY2" fmla="*/ 429867 h 684080"/>
                <a:gd name="connsiteX3" fmla="*/ 7399 w 795317"/>
                <a:gd name="connsiteY3" fmla="*/ 513522 h 684080"/>
                <a:gd name="connsiteX4" fmla="*/ 16260 w 795317"/>
                <a:gd name="connsiteY4" fmla="*/ 627407 h 684080"/>
                <a:gd name="connsiteX5" fmla="*/ 99992 w 795317"/>
                <a:gd name="connsiteY5" fmla="*/ 683316 h 684080"/>
                <a:gd name="connsiteX6" fmla="*/ 222489 w 795317"/>
                <a:gd name="connsiteY6" fmla="*/ 664679 h 684080"/>
                <a:gd name="connsiteX7" fmla="*/ 288142 w 795317"/>
                <a:gd name="connsiteY7" fmla="*/ 504013 h 684080"/>
                <a:gd name="connsiteX8" fmla="*/ 347642 w 795317"/>
                <a:gd name="connsiteY8" fmla="*/ 571500 h 684080"/>
                <a:gd name="connsiteX9" fmla="*/ 404792 w 795317"/>
                <a:gd name="connsiteY9" fmla="*/ 552450 h 684080"/>
                <a:gd name="connsiteX10" fmla="*/ 538142 w 795317"/>
                <a:gd name="connsiteY10" fmla="*/ 514350 h 684080"/>
                <a:gd name="connsiteX11" fmla="*/ 576242 w 795317"/>
                <a:gd name="connsiteY11" fmla="*/ 495300 h 684080"/>
                <a:gd name="connsiteX12" fmla="*/ 633392 w 795317"/>
                <a:gd name="connsiteY12" fmla="*/ 409575 h 684080"/>
                <a:gd name="connsiteX13" fmla="*/ 652442 w 795317"/>
                <a:gd name="connsiteY13" fmla="*/ 381000 h 684080"/>
                <a:gd name="connsiteX14" fmla="*/ 681017 w 795317"/>
                <a:gd name="connsiteY14" fmla="*/ 352425 h 684080"/>
                <a:gd name="connsiteX15" fmla="*/ 719117 w 795317"/>
                <a:gd name="connsiteY15" fmla="*/ 295275 h 684080"/>
                <a:gd name="connsiteX16" fmla="*/ 766742 w 795317"/>
                <a:gd name="connsiteY16" fmla="*/ 238125 h 684080"/>
                <a:gd name="connsiteX17" fmla="*/ 785792 w 795317"/>
                <a:gd name="connsiteY17" fmla="*/ 180975 h 684080"/>
                <a:gd name="connsiteX18" fmla="*/ 795317 w 795317"/>
                <a:gd name="connsiteY18" fmla="*/ 152400 h 684080"/>
                <a:gd name="connsiteX19" fmla="*/ 776267 w 795317"/>
                <a:gd name="connsiteY19" fmla="*/ 57150 h 684080"/>
                <a:gd name="connsiteX20" fmla="*/ 719117 w 795317"/>
                <a:gd name="connsiteY20" fmla="*/ 9525 h 684080"/>
                <a:gd name="connsiteX21" fmla="*/ 690542 w 795317"/>
                <a:gd name="connsiteY21" fmla="*/ 0 h 684080"/>
                <a:gd name="connsiteX22" fmla="*/ 490517 w 795317"/>
                <a:gd name="connsiteY22" fmla="*/ 9525 h 684080"/>
                <a:gd name="connsiteX23" fmla="*/ 480992 w 795317"/>
                <a:gd name="connsiteY23" fmla="*/ 38100 h 684080"/>
                <a:gd name="connsiteX24" fmla="*/ 423842 w 795317"/>
                <a:gd name="connsiteY24" fmla="*/ 85725 h 684080"/>
                <a:gd name="connsiteX25" fmla="*/ 404792 w 795317"/>
                <a:gd name="connsiteY25" fmla="*/ 114300 h 684080"/>
                <a:gd name="connsiteX26" fmla="*/ 376217 w 795317"/>
                <a:gd name="connsiteY26" fmla="*/ 142875 h 684080"/>
                <a:gd name="connsiteX27" fmla="*/ 357167 w 795317"/>
                <a:gd name="connsiteY27" fmla="*/ 180975 h 684080"/>
                <a:gd name="connsiteX28" fmla="*/ 300017 w 795317"/>
                <a:gd name="connsiteY28" fmla="*/ 209550 h 684080"/>
                <a:gd name="connsiteX29" fmla="*/ 242867 w 795317"/>
                <a:gd name="connsiteY29" fmla="*/ 276225 h 684080"/>
                <a:gd name="connsiteX30" fmla="*/ 233342 w 795317"/>
                <a:gd name="connsiteY30" fmla="*/ 304800 h 684080"/>
                <a:gd name="connsiteX31" fmla="*/ 204767 w 795317"/>
                <a:gd name="connsiteY31" fmla="*/ 314325 h 684080"/>
                <a:gd name="connsiteX32" fmla="*/ 176192 w 795317"/>
                <a:gd name="connsiteY32" fmla="*/ 333375 h 684080"/>
                <a:gd name="connsiteX33" fmla="*/ 128567 w 795317"/>
                <a:gd name="connsiteY33" fmla="*/ 381000 h 684080"/>
                <a:gd name="connsiteX0" fmla="*/ 128567 w 795317"/>
                <a:gd name="connsiteY0" fmla="*/ 381000 h 872445"/>
                <a:gd name="connsiteX1" fmla="*/ 128567 w 795317"/>
                <a:gd name="connsiteY1" fmla="*/ 381000 h 872445"/>
                <a:gd name="connsiteX2" fmla="*/ 99992 w 795317"/>
                <a:gd name="connsiteY2" fmla="*/ 429867 h 872445"/>
                <a:gd name="connsiteX3" fmla="*/ 7399 w 795317"/>
                <a:gd name="connsiteY3" fmla="*/ 513522 h 872445"/>
                <a:gd name="connsiteX4" fmla="*/ 16260 w 795317"/>
                <a:gd name="connsiteY4" fmla="*/ 627407 h 872445"/>
                <a:gd name="connsiteX5" fmla="*/ 99992 w 795317"/>
                <a:gd name="connsiteY5" fmla="*/ 683316 h 872445"/>
                <a:gd name="connsiteX6" fmla="*/ 222489 w 795317"/>
                <a:gd name="connsiteY6" fmla="*/ 664679 h 872445"/>
                <a:gd name="connsiteX7" fmla="*/ 301716 w 795317"/>
                <a:gd name="connsiteY7" fmla="*/ 871549 h 872445"/>
                <a:gd name="connsiteX8" fmla="*/ 347642 w 795317"/>
                <a:gd name="connsiteY8" fmla="*/ 571500 h 872445"/>
                <a:gd name="connsiteX9" fmla="*/ 404792 w 795317"/>
                <a:gd name="connsiteY9" fmla="*/ 552450 h 872445"/>
                <a:gd name="connsiteX10" fmla="*/ 538142 w 795317"/>
                <a:gd name="connsiteY10" fmla="*/ 514350 h 872445"/>
                <a:gd name="connsiteX11" fmla="*/ 576242 w 795317"/>
                <a:gd name="connsiteY11" fmla="*/ 495300 h 872445"/>
                <a:gd name="connsiteX12" fmla="*/ 633392 w 795317"/>
                <a:gd name="connsiteY12" fmla="*/ 409575 h 872445"/>
                <a:gd name="connsiteX13" fmla="*/ 652442 w 795317"/>
                <a:gd name="connsiteY13" fmla="*/ 381000 h 872445"/>
                <a:gd name="connsiteX14" fmla="*/ 681017 w 795317"/>
                <a:gd name="connsiteY14" fmla="*/ 352425 h 872445"/>
                <a:gd name="connsiteX15" fmla="*/ 719117 w 795317"/>
                <a:gd name="connsiteY15" fmla="*/ 295275 h 872445"/>
                <a:gd name="connsiteX16" fmla="*/ 766742 w 795317"/>
                <a:gd name="connsiteY16" fmla="*/ 238125 h 872445"/>
                <a:gd name="connsiteX17" fmla="*/ 785792 w 795317"/>
                <a:gd name="connsiteY17" fmla="*/ 180975 h 872445"/>
                <a:gd name="connsiteX18" fmla="*/ 795317 w 795317"/>
                <a:gd name="connsiteY18" fmla="*/ 152400 h 872445"/>
                <a:gd name="connsiteX19" fmla="*/ 776267 w 795317"/>
                <a:gd name="connsiteY19" fmla="*/ 57150 h 872445"/>
                <a:gd name="connsiteX20" fmla="*/ 719117 w 795317"/>
                <a:gd name="connsiteY20" fmla="*/ 9525 h 872445"/>
                <a:gd name="connsiteX21" fmla="*/ 690542 w 795317"/>
                <a:gd name="connsiteY21" fmla="*/ 0 h 872445"/>
                <a:gd name="connsiteX22" fmla="*/ 490517 w 795317"/>
                <a:gd name="connsiteY22" fmla="*/ 9525 h 872445"/>
                <a:gd name="connsiteX23" fmla="*/ 480992 w 795317"/>
                <a:gd name="connsiteY23" fmla="*/ 38100 h 872445"/>
                <a:gd name="connsiteX24" fmla="*/ 423842 w 795317"/>
                <a:gd name="connsiteY24" fmla="*/ 85725 h 872445"/>
                <a:gd name="connsiteX25" fmla="*/ 404792 w 795317"/>
                <a:gd name="connsiteY25" fmla="*/ 114300 h 872445"/>
                <a:gd name="connsiteX26" fmla="*/ 376217 w 795317"/>
                <a:gd name="connsiteY26" fmla="*/ 142875 h 872445"/>
                <a:gd name="connsiteX27" fmla="*/ 357167 w 795317"/>
                <a:gd name="connsiteY27" fmla="*/ 180975 h 872445"/>
                <a:gd name="connsiteX28" fmla="*/ 300017 w 795317"/>
                <a:gd name="connsiteY28" fmla="*/ 209550 h 872445"/>
                <a:gd name="connsiteX29" fmla="*/ 242867 w 795317"/>
                <a:gd name="connsiteY29" fmla="*/ 276225 h 872445"/>
                <a:gd name="connsiteX30" fmla="*/ 233342 w 795317"/>
                <a:gd name="connsiteY30" fmla="*/ 304800 h 872445"/>
                <a:gd name="connsiteX31" fmla="*/ 204767 w 795317"/>
                <a:gd name="connsiteY31" fmla="*/ 314325 h 872445"/>
                <a:gd name="connsiteX32" fmla="*/ 176192 w 795317"/>
                <a:gd name="connsiteY32" fmla="*/ 333375 h 872445"/>
                <a:gd name="connsiteX33" fmla="*/ 128567 w 795317"/>
                <a:gd name="connsiteY33" fmla="*/ 381000 h 87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5317" h="872445">
                  <a:moveTo>
                    <a:pt x="128567" y="381000"/>
                  </a:moveTo>
                  <a:lnTo>
                    <a:pt x="128567" y="381000"/>
                  </a:lnTo>
                  <a:cubicBezTo>
                    <a:pt x="123805" y="389145"/>
                    <a:pt x="120187" y="407780"/>
                    <a:pt x="99992" y="429867"/>
                  </a:cubicBezTo>
                  <a:cubicBezTo>
                    <a:pt x="79797" y="451954"/>
                    <a:pt x="21354" y="480599"/>
                    <a:pt x="7399" y="513522"/>
                  </a:cubicBezTo>
                  <a:cubicBezTo>
                    <a:pt x="-6556" y="546445"/>
                    <a:pt x="828" y="599108"/>
                    <a:pt x="16260" y="627407"/>
                  </a:cubicBezTo>
                  <a:cubicBezTo>
                    <a:pt x="31692" y="655706"/>
                    <a:pt x="85325" y="678427"/>
                    <a:pt x="99992" y="683316"/>
                  </a:cubicBezTo>
                  <a:cubicBezTo>
                    <a:pt x="134917" y="680141"/>
                    <a:pt x="188868" y="633307"/>
                    <a:pt x="222489" y="664679"/>
                  </a:cubicBezTo>
                  <a:cubicBezTo>
                    <a:pt x="256110" y="696051"/>
                    <a:pt x="280857" y="887079"/>
                    <a:pt x="301716" y="871549"/>
                  </a:cubicBezTo>
                  <a:cubicBezTo>
                    <a:pt x="322575" y="856019"/>
                    <a:pt x="330463" y="624683"/>
                    <a:pt x="347642" y="571500"/>
                  </a:cubicBezTo>
                  <a:cubicBezTo>
                    <a:pt x="364821" y="518317"/>
                    <a:pt x="385311" y="557320"/>
                    <a:pt x="404792" y="552450"/>
                  </a:cubicBezTo>
                  <a:cubicBezTo>
                    <a:pt x="429207" y="546346"/>
                    <a:pt x="510813" y="528015"/>
                    <a:pt x="538142" y="514350"/>
                  </a:cubicBezTo>
                  <a:lnTo>
                    <a:pt x="576242" y="495300"/>
                  </a:lnTo>
                  <a:lnTo>
                    <a:pt x="633392" y="409575"/>
                  </a:lnTo>
                  <a:cubicBezTo>
                    <a:pt x="639742" y="400050"/>
                    <a:pt x="644347" y="389095"/>
                    <a:pt x="652442" y="381000"/>
                  </a:cubicBezTo>
                  <a:lnTo>
                    <a:pt x="681017" y="352425"/>
                  </a:lnTo>
                  <a:cubicBezTo>
                    <a:pt x="697756" y="302207"/>
                    <a:pt x="679479" y="342841"/>
                    <a:pt x="719117" y="295275"/>
                  </a:cubicBezTo>
                  <a:cubicBezTo>
                    <a:pt x="785422" y="215709"/>
                    <a:pt x="683260" y="321607"/>
                    <a:pt x="766742" y="238125"/>
                  </a:cubicBezTo>
                  <a:lnTo>
                    <a:pt x="785792" y="180975"/>
                  </a:lnTo>
                  <a:lnTo>
                    <a:pt x="795317" y="152400"/>
                  </a:lnTo>
                  <a:cubicBezTo>
                    <a:pt x="794510" y="146753"/>
                    <a:pt x="788358" y="75286"/>
                    <a:pt x="776267" y="57150"/>
                  </a:cubicBezTo>
                  <a:cubicBezTo>
                    <a:pt x="765734" y="41351"/>
                    <a:pt x="736688" y="18310"/>
                    <a:pt x="719117" y="9525"/>
                  </a:cubicBezTo>
                  <a:cubicBezTo>
                    <a:pt x="710137" y="5035"/>
                    <a:pt x="700067" y="3175"/>
                    <a:pt x="690542" y="0"/>
                  </a:cubicBezTo>
                  <a:cubicBezTo>
                    <a:pt x="623867" y="3175"/>
                    <a:pt x="556191" y="-2416"/>
                    <a:pt x="490517" y="9525"/>
                  </a:cubicBezTo>
                  <a:cubicBezTo>
                    <a:pt x="480639" y="11321"/>
                    <a:pt x="486561" y="29746"/>
                    <a:pt x="480992" y="38100"/>
                  </a:cubicBezTo>
                  <a:cubicBezTo>
                    <a:pt x="466324" y="60102"/>
                    <a:pt x="444927" y="71668"/>
                    <a:pt x="423842" y="85725"/>
                  </a:cubicBezTo>
                  <a:cubicBezTo>
                    <a:pt x="417492" y="95250"/>
                    <a:pt x="412121" y="105506"/>
                    <a:pt x="404792" y="114300"/>
                  </a:cubicBezTo>
                  <a:cubicBezTo>
                    <a:pt x="396168" y="124648"/>
                    <a:pt x="384047" y="131914"/>
                    <a:pt x="376217" y="142875"/>
                  </a:cubicBezTo>
                  <a:cubicBezTo>
                    <a:pt x="367964" y="154429"/>
                    <a:pt x="366257" y="170067"/>
                    <a:pt x="357167" y="180975"/>
                  </a:cubicBezTo>
                  <a:cubicBezTo>
                    <a:pt x="342964" y="198019"/>
                    <a:pt x="319521" y="203049"/>
                    <a:pt x="300017" y="209550"/>
                  </a:cubicBezTo>
                  <a:cubicBezTo>
                    <a:pt x="277497" y="232070"/>
                    <a:pt x="259159" y="247714"/>
                    <a:pt x="242867" y="276225"/>
                  </a:cubicBezTo>
                  <a:cubicBezTo>
                    <a:pt x="237886" y="284942"/>
                    <a:pt x="240442" y="297700"/>
                    <a:pt x="233342" y="304800"/>
                  </a:cubicBezTo>
                  <a:cubicBezTo>
                    <a:pt x="226242" y="311900"/>
                    <a:pt x="213747" y="309835"/>
                    <a:pt x="204767" y="314325"/>
                  </a:cubicBezTo>
                  <a:cubicBezTo>
                    <a:pt x="194528" y="319445"/>
                    <a:pt x="186653" y="328726"/>
                    <a:pt x="176192" y="333375"/>
                  </a:cubicBezTo>
                  <a:cubicBezTo>
                    <a:pt x="102500" y="366127"/>
                    <a:pt x="136504" y="373063"/>
                    <a:pt x="128567" y="3810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p:cNvPicPr>
              <a:picLocks noChangeAspect="1"/>
            </p:cNvPicPr>
            <p:nvPr/>
          </p:nvPicPr>
          <p:blipFill>
            <a:blip r:embed="rId4">
              <a:duotone>
                <a:prstClr val="black"/>
                <a:srgbClr val="8630D4">
                  <a:tint val="45000"/>
                  <a:satMod val="400000"/>
                </a:srgbClr>
              </a:duotone>
              <a:lum bright="-11000"/>
            </a:blip>
            <a:stretch>
              <a:fillRect/>
            </a:stretch>
          </p:blipFill>
          <p:spPr>
            <a:xfrm rot="824566">
              <a:off x="8732542" y="1719675"/>
              <a:ext cx="621461" cy="741445"/>
            </a:xfrm>
            <a:prstGeom prst="rect">
              <a:avLst/>
            </a:prstGeom>
          </p:spPr>
        </p:pic>
        <p:sp>
          <p:nvSpPr>
            <p:cNvPr id="14" name="Freeform 13"/>
            <p:cNvSpPr/>
            <p:nvPr/>
          </p:nvSpPr>
          <p:spPr>
            <a:xfrm>
              <a:off x="8510445" y="1998756"/>
              <a:ext cx="280973" cy="302509"/>
            </a:xfrm>
            <a:custGeom>
              <a:avLst/>
              <a:gdLst>
                <a:gd name="connsiteX0" fmla="*/ 220228 w 263024"/>
                <a:gd name="connsiteY0" fmla="*/ 0 h 318089"/>
                <a:gd name="connsiteX1" fmla="*/ 20203 w 263024"/>
                <a:gd name="connsiteY1" fmla="*/ 142875 h 318089"/>
                <a:gd name="connsiteX2" fmla="*/ 10678 w 263024"/>
                <a:gd name="connsiteY2" fmla="*/ 171450 h 318089"/>
                <a:gd name="connsiteX3" fmla="*/ 1153 w 263024"/>
                <a:gd name="connsiteY3" fmla="*/ 266700 h 318089"/>
                <a:gd name="connsiteX4" fmla="*/ 10678 w 263024"/>
                <a:gd name="connsiteY4" fmla="*/ 314325 h 318089"/>
                <a:gd name="connsiteX5" fmla="*/ 134503 w 263024"/>
                <a:gd name="connsiteY5" fmla="*/ 304800 h 318089"/>
                <a:gd name="connsiteX6" fmla="*/ 191653 w 263024"/>
                <a:gd name="connsiteY6" fmla="*/ 285750 h 318089"/>
                <a:gd name="connsiteX7" fmla="*/ 239278 w 263024"/>
                <a:gd name="connsiteY7" fmla="*/ 228600 h 318089"/>
                <a:gd name="connsiteX8" fmla="*/ 248803 w 263024"/>
                <a:gd name="connsiteY8" fmla="*/ 38100 h 318089"/>
                <a:gd name="connsiteX9" fmla="*/ 229753 w 263024"/>
                <a:gd name="connsiteY9" fmla="*/ 9525 h 318089"/>
                <a:gd name="connsiteX10" fmla="*/ 220228 w 263024"/>
                <a:gd name="connsiteY10" fmla="*/ 0 h 318089"/>
                <a:gd name="connsiteX0" fmla="*/ 170144 w 263024"/>
                <a:gd name="connsiteY0" fmla="*/ 20479 h 308780"/>
                <a:gd name="connsiteX1" fmla="*/ 20203 w 263024"/>
                <a:gd name="connsiteY1" fmla="*/ 133566 h 308780"/>
                <a:gd name="connsiteX2" fmla="*/ 10678 w 263024"/>
                <a:gd name="connsiteY2" fmla="*/ 162141 h 308780"/>
                <a:gd name="connsiteX3" fmla="*/ 1153 w 263024"/>
                <a:gd name="connsiteY3" fmla="*/ 257391 h 308780"/>
                <a:gd name="connsiteX4" fmla="*/ 10678 w 263024"/>
                <a:gd name="connsiteY4" fmla="*/ 305016 h 308780"/>
                <a:gd name="connsiteX5" fmla="*/ 134503 w 263024"/>
                <a:gd name="connsiteY5" fmla="*/ 295491 h 308780"/>
                <a:gd name="connsiteX6" fmla="*/ 191653 w 263024"/>
                <a:gd name="connsiteY6" fmla="*/ 276441 h 308780"/>
                <a:gd name="connsiteX7" fmla="*/ 239278 w 263024"/>
                <a:gd name="connsiteY7" fmla="*/ 219291 h 308780"/>
                <a:gd name="connsiteX8" fmla="*/ 248803 w 263024"/>
                <a:gd name="connsiteY8" fmla="*/ 28791 h 308780"/>
                <a:gd name="connsiteX9" fmla="*/ 229753 w 263024"/>
                <a:gd name="connsiteY9" fmla="*/ 216 h 308780"/>
                <a:gd name="connsiteX10" fmla="*/ 170144 w 263024"/>
                <a:gd name="connsiteY10" fmla="*/ 20479 h 30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024" h="308780">
                  <a:moveTo>
                    <a:pt x="170144" y="20479"/>
                  </a:moveTo>
                  <a:lnTo>
                    <a:pt x="20203" y="133566"/>
                  </a:lnTo>
                  <a:lnTo>
                    <a:pt x="10678" y="162141"/>
                  </a:lnTo>
                  <a:cubicBezTo>
                    <a:pt x="7503" y="193891"/>
                    <a:pt x="1153" y="225483"/>
                    <a:pt x="1153" y="257391"/>
                  </a:cubicBezTo>
                  <a:cubicBezTo>
                    <a:pt x="1153" y="273580"/>
                    <a:pt x="-4888" y="300568"/>
                    <a:pt x="10678" y="305016"/>
                  </a:cubicBezTo>
                  <a:cubicBezTo>
                    <a:pt x="50482" y="316389"/>
                    <a:pt x="93228" y="298666"/>
                    <a:pt x="134503" y="295491"/>
                  </a:cubicBezTo>
                  <a:cubicBezTo>
                    <a:pt x="153553" y="289141"/>
                    <a:pt x="180514" y="293149"/>
                    <a:pt x="191653" y="276441"/>
                  </a:cubicBezTo>
                  <a:cubicBezTo>
                    <a:pt x="218175" y="236658"/>
                    <a:pt x="202608" y="255961"/>
                    <a:pt x="239278" y="219291"/>
                  </a:cubicBezTo>
                  <a:cubicBezTo>
                    <a:pt x="267673" y="134105"/>
                    <a:pt x="270293" y="150568"/>
                    <a:pt x="248803" y="28791"/>
                  </a:cubicBezTo>
                  <a:cubicBezTo>
                    <a:pt x="246814" y="17518"/>
                    <a:pt x="234873" y="10455"/>
                    <a:pt x="229753" y="216"/>
                  </a:cubicBezTo>
                  <a:cubicBezTo>
                    <a:pt x="228333" y="-2624"/>
                    <a:pt x="179669" y="23654"/>
                    <a:pt x="170144" y="204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p:cNvPicPr>
              <a:picLocks noChangeAspect="1"/>
            </p:cNvPicPr>
            <p:nvPr/>
          </p:nvPicPr>
          <p:blipFill>
            <a:blip r:embed="rId5">
              <a:duotone>
                <a:prstClr val="black"/>
                <a:srgbClr val="8630D4">
                  <a:tint val="45000"/>
                  <a:satMod val="400000"/>
                </a:srgbClr>
              </a:duotone>
            </a:blip>
            <a:stretch>
              <a:fillRect/>
            </a:stretch>
          </p:blipFill>
          <p:spPr>
            <a:xfrm rot="260269">
              <a:off x="8489097" y="2030056"/>
              <a:ext cx="281477" cy="281477"/>
            </a:xfrm>
            <a:prstGeom prst="rect">
              <a:avLst/>
            </a:prstGeom>
          </p:spPr>
        </p:pic>
        <p:sp>
          <p:nvSpPr>
            <p:cNvPr id="15" name="Freeform 14"/>
            <p:cNvSpPr/>
            <p:nvPr/>
          </p:nvSpPr>
          <p:spPr>
            <a:xfrm>
              <a:off x="7884719" y="1353413"/>
              <a:ext cx="1086754" cy="1668564"/>
            </a:xfrm>
            <a:custGeom>
              <a:avLst/>
              <a:gdLst>
                <a:gd name="connsiteX0" fmla="*/ 23030 w 1121461"/>
                <a:gd name="connsiteY0" fmla="*/ 1593011 h 1595974"/>
                <a:gd name="connsiteX1" fmla="*/ 23030 w 1121461"/>
                <a:gd name="connsiteY1" fmla="*/ 1593011 h 1595974"/>
                <a:gd name="connsiteX2" fmla="*/ 74789 w 1121461"/>
                <a:gd name="connsiteY2" fmla="*/ 1581509 h 1595974"/>
                <a:gd name="connsiteX3" fmla="*/ 97793 w 1121461"/>
                <a:gd name="connsiteY3" fmla="*/ 1547004 h 1595974"/>
                <a:gd name="connsiteX4" fmla="*/ 92042 w 1121461"/>
                <a:gd name="connsiteY4" fmla="*/ 1477992 h 1595974"/>
                <a:gd name="connsiteX5" fmla="*/ 92042 w 1121461"/>
                <a:gd name="connsiteY5" fmla="*/ 1437736 h 1595974"/>
                <a:gd name="connsiteX6" fmla="*/ 109295 w 1121461"/>
                <a:gd name="connsiteY6" fmla="*/ 1431985 h 1595974"/>
                <a:gd name="connsiteX7" fmla="*/ 149551 w 1121461"/>
                <a:gd name="connsiteY7" fmla="*/ 1426234 h 1595974"/>
                <a:gd name="connsiteX8" fmla="*/ 172555 w 1121461"/>
                <a:gd name="connsiteY8" fmla="*/ 1420483 h 1595974"/>
                <a:gd name="connsiteX9" fmla="*/ 224313 w 1121461"/>
                <a:gd name="connsiteY9" fmla="*/ 1403230 h 1595974"/>
                <a:gd name="connsiteX10" fmla="*/ 241566 w 1121461"/>
                <a:gd name="connsiteY10" fmla="*/ 1397479 h 1595974"/>
                <a:gd name="connsiteX11" fmla="*/ 270321 w 1121461"/>
                <a:gd name="connsiteY11" fmla="*/ 1385977 h 1595974"/>
                <a:gd name="connsiteX12" fmla="*/ 310578 w 1121461"/>
                <a:gd name="connsiteY12" fmla="*/ 1374475 h 1595974"/>
                <a:gd name="connsiteX13" fmla="*/ 327830 w 1121461"/>
                <a:gd name="connsiteY13" fmla="*/ 1357222 h 1595974"/>
                <a:gd name="connsiteX14" fmla="*/ 356585 w 1121461"/>
                <a:gd name="connsiteY14" fmla="*/ 1322717 h 1595974"/>
                <a:gd name="connsiteX15" fmla="*/ 396842 w 1121461"/>
                <a:gd name="connsiteY15" fmla="*/ 1305464 h 1595974"/>
                <a:gd name="connsiteX16" fmla="*/ 431347 w 1121461"/>
                <a:gd name="connsiteY16" fmla="*/ 1270958 h 1595974"/>
                <a:gd name="connsiteX17" fmla="*/ 454351 w 1121461"/>
                <a:gd name="connsiteY17" fmla="*/ 1253705 h 1595974"/>
                <a:gd name="connsiteX18" fmla="*/ 465853 w 1121461"/>
                <a:gd name="connsiteY18" fmla="*/ 1236453 h 1595974"/>
                <a:gd name="connsiteX19" fmla="*/ 488857 w 1121461"/>
                <a:gd name="connsiteY19" fmla="*/ 1224951 h 1595974"/>
                <a:gd name="connsiteX20" fmla="*/ 523363 w 1121461"/>
                <a:gd name="connsiteY20" fmla="*/ 1190445 h 1595974"/>
                <a:gd name="connsiteX21" fmla="*/ 540615 w 1121461"/>
                <a:gd name="connsiteY21" fmla="*/ 1178943 h 1595974"/>
                <a:gd name="connsiteX22" fmla="*/ 546366 w 1121461"/>
                <a:gd name="connsiteY22" fmla="*/ 1161690 h 1595974"/>
                <a:gd name="connsiteX23" fmla="*/ 569370 w 1121461"/>
                <a:gd name="connsiteY23" fmla="*/ 1127185 h 1595974"/>
                <a:gd name="connsiteX24" fmla="*/ 580872 w 1121461"/>
                <a:gd name="connsiteY24" fmla="*/ 1086928 h 1595974"/>
                <a:gd name="connsiteX25" fmla="*/ 569370 w 1121461"/>
                <a:gd name="connsiteY25" fmla="*/ 1012166 h 1595974"/>
                <a:gd name="connsiteX26" fmla="*/ 557868 w 1121461"/>
                <a:gd name="connsiteY26" fmla="*/ 977660 h 1595974"/>
                <a:gd name="connsiteX27" fmla="*/ 546366 w 1121461"/>
                <a:gd name="connsiteY27" fmla="*/ 943154 h 1595974"/>
                <a:gd name="connsiteX28" fmla="*/ 540615 w 1121461"/>
                <a:gd name="connsiteY28" fmla="*/ 925902 h 1595974"/>
                <a:gd name="connsiteX29" fmla="*/ 517612 w 1121461"/>
                <a:gd name="connsiteY29" fmla="*/ 885645 h 1595974"/>
                <a:gd name="connsiteX30" fmla="*/ 500359 w 1121461"/>
                <a:gd name="connsiteY30" fmla="*/ 851139 h 1595974"/>
                <a:gd name="connsiteX31" fmla="*/ 511861 w 1121461"/>
                <a:gd name="connsiteY31" fmla="*/ 833887 h 1595974"/>
                <a:gd name="connsiteX32" fmla="*/ 529113 w 1121461"/>
                <a:gd name="connsiteY32" fmla="*/ 828136 h 1595974"/>
                <a:gd name="connsiteX33" fmla="*/ 546366 w 1121461"/>
                <a:gd name="connsiteY33" fmla="*/ 816634 h 1595974"/>
                <a:gd name="connsiteX34" fmla="*/ 569370 w 1121461"/>
                <a:gd name="connsiteY34" fmla="*/ 782128 h 1595974"/>
                <a:gd name="connsiteX35" fmla="*/ 563619 w 1121461"/>
                <a:gd name="connsiteY35" fmla="*/ 741871 h 1595974"/>
                <a:gd name="connsiteX36" fmla="*/ 540615 w 1121461"/>
                <a:gd name="connsiteY36" fmla="*/ 736121 h 1595974"/>
                <a:gd name="connsiteX37" fmla="*/ 448600 w 1121461"/>
                <a:gd name="connsiteY37" fmla="*/ 730370 h 1595974"/>
                <a:gd name="connsiteX38" fmla="*/ 431347 w 1121461"/>
                <a:gd name="connsiteY38" fmla="*/ 713117 h 1595974"/>
                <a:gd name="connsiteX39" fmla="*/ 414095 w 1121461"/>
                <a:gd name="connsiteY39" fmla="*/ 701615 h 1595974"/>
                <a:gd name="connsiteX40" fmla="*/ 402593 w 1121461"/>
                <a:gd name="connsiteY40" fmla="*/ 684362 h 1595974"/>
                <a:gd name="connsiteX41" fmla="*/ 425596 w 1121461"/>
                <a:gd name="connsiteY41" fmla="*/ 672860 h 1595974"/>
                <a:gd name="connsiteX42" fmla="*/ 460102 w 1121461"/>
                <a:gd name="connsiteY42" fmla="*/ 649856 h 1595974"/>
                <a:gd name="connsiteX43" fmla="*/ 494608 w 1121461"/>
                <a:gd name="connsiteY43" fmla="*/ 638354 h 1595974"/>
                <a:gd name="connsiteX44" fmla="*/ 529113 w 1121461"/>
                <a:gd name="connsiteY44" fmla="*/ 615351 h 1595974"/>
                <a:gd name="connsiteX45" fmla="*/ 546366 w 1121461"/>
                <a:gd name="connsiteY45" fmla="*/ 626853 h 1595974"/>
                <a:gd name="connsiteX46" fmla="*/ 557868 w 1121461"/>
                <a:gd name="connsiteY46" fmla="*/ 672860 h 1595974"/>
                <a:gd name="connsiteX47" fmla="*/ 575121 w 1121461"/>
                <a:gd name="connsiteY47" fmla="*/ 678611 h 1595974"/>
                <a:gd name="connsiteX48" fmla="*/ 644132 w 1121461"/>
                <a:gd name="connsiteY48" fmla="*/ 667109 h 1595974"/>
                <a:gd name="connsiteX49" fmla="*/ 661385 w 1121461"/>
                <a:gd name="connsiteY49" fmla="*/ 655607 h 1595974"/>
                <a:gd name="connsiteX50" fmla="*/ 678638 w 1121461"/>
                <a:gd name="connsiteY50" fmla="*/ 638354 h 1595974"/>
                <a:gd name="connsiteX51" fmla="*/ 690140 w 1121461"/>
                <a:gd name="connsiteY51" fmla="*/ 621102 h 1595974"/>
                <a:gd name="connsiteX52" fmla="*/ 724646 w 1121461"/>
                <a:gd name="connsiteY52" fmla="*/ 609600 h 1595974"/>
                <a:gd name="connsiteX53" fmla="*/ 741898 w 1121461"/>
                <a:gd name="connsiteY53" fmla="*/ 603849 h 1595974"/>
                <a:gd name="connsiteX54" fmla="*/ 759151 w 1121461"/>
                <a:gd name="connsiteY54" fmla="*/ 598098 h 1595974"/>
                <a:gd name="connsiteX55" fmla="*/ 776404 w 1121461"/>
                <a:gd name="connsiteY55" fmla="*/ 592347 h 1595974"/>
                <a:gd name="connsiteX56" fmla="*/ 810910 w 1121461"/>
                <a:gd name="connsiteY56" fmla="*/ 557841 h 1595974"/>
                <a:gd name="connsiteX57" fmla="*/ 845415 w 1121461"/>
                <a:gd name="connsiteY57" fmla="*/ 529087 h 1595974"/>
                <a:gd name="connsiteX58" fmla="*/ 885672 w 1121461"/>
                <a:gd name="connsiteY58" fmla="*/ 517585 h 1595974"/>
                <a:gd name="connsiteX59" fmla="*/ 902925 w 1121461"/>
                <a:gd name="connsiteY59" fmla="*/ 529087 h 1595974"/>
                <a:gd name="connsiteX60" fmla="*/ 920178 w 1121461"/>
                <a:gd name="connsiteY60" fmla="*/ 546339 h 1595974"/>
                <a:gd name="connsiteX61" fmla="*/ 937430 w 1121461"/>
                <a:gd name="connsiteY61" fmla="*/ 552090 h 1595974"/>
                <a:gd name="connsiteX62" fmla="*/ 943181 w 1121461"/>
                <a:gd name="connsiteY62" fmla="*/ 534837 h 1595974"/>
                <a:gd name="connsiteX63" fmla="*/ 954683 w 1121461"/>
                <a:gd name="connsiteY63" fmla="*/ 517585 h 1595974"/>
                <a:gd name="connsiteX64" fmla="*/ 960434 w 1121461"/>
                <a:gd name="connsiteY64" fmla="*/ 477328 h 1595974"/>
                <a:gd name="connsiteX65" fmla="*/ 966185 w 1121461"/>
                <a:gd name="connsiteY65" fmla="*/ 454324 h 1595974"/>
                <a:gd name="connsiteX66" fmla="*/ 994940 w 1121461"/>
                <a:gd name="connsiteY66" fmla="*/ 437071 h 1595974"/>
                <a:gd name="connsiteX67" fmla="*/ 1012193 w 1121461"/>
                <a:gd name="connsiteY67" fmla="*/ 425570 h 1595974"/>
                <a:gd name="connsiteX68" fmla="*/ 1035196 w 1121461"/>
                <a:gd name="connsiteY68" fmla="*/ 408317 h 1595974"/>
                <a:gd name="connsiteX69" fmla="*/ 1086955 w 1121461"/>
                <a:gd name="connsiteY69" fmla="*/ 385313 h 1595974"/>
                <a:gd name="connsiteX70" fmla="*/ 1098457 w 1121461"/>
                <a:gd name="connsiteY70" fmla="*/ 368060 h 1595974"/>
                <a:gd name="connsiteX71" fmla="*/ 1115710 w 1121461"/>
                <a:gd name="connsiteY71" fmla="*/ 362309 h 1595974"/>
                <a:gd name="connsiteX72" fmla="*/ 1121461 w 1121461"/>
                <a:gd name="connsiteY72" fmla="*/ 253041 h 1595974"/>
                <a:gd name="connsiteX73" fmla="*/ 1115710 w 1121461"/>
                <a:gd name="connsiteY73" fmla="*/ 149524 h 1595974"/>
                <a:gd name="connsiteX74" fmla="*/ 1092706 w 1121461"/>
                <a:gd name="connsiteY74" fmla="*/ 115019 h 1595974"/>
                <a:gd name="connsiteX75" fmla="*/ 1046698 w 1121461"/>
                <a:gd name="connsiteY75" fmla="*/ 57509 h 1595974"/>
                <a:gd name="connsiteX76" fmla="*/ 1035196 w 1121461"/>
                <a:gd name="connsiteY76" fmla="*/ 34505 h 1595974"/>
                <a:gd name="connsiteX77" fmla="*/ 1000691 w 1121461"/>
                <a:gd name="connsiteY77" fmla="*/ 17253 h 1595974"/>
                <a:gd name="connsiteX78" fmla="*/ 948932 w 1121461"/>
                <a:gd name="connsiteY78" fmla="*/ 11502 h 1595974"/>
                <a:gd name="connsiteX79" fmla="*/ 897174 w 1121461"/>
                <a:gd name="connsiteY79" fmla="*/ 0 h 1595974"/>
                <a:gd name="connsiteX80" fmla="*/ 776404 w 1121461"/>
                <a:gd name="connsiteY80" fmla="*/ 11502 h 1595974"/>
                <a:gd name="connsiteX81" fmla="*/ 661385 w 1121461"/>
                <a:gd name="connsiteY81" fmla="*/ 28754 h 1595974"/>
                <a:gd name="connsiteX82" fmla="*/ 638381 w 1121461"/>
                <a:gd name="connsiteY82" fmla="*/ 34505 h 1595974"/>
                <a:gd name="connsiteX83" fmla="*/ 598125 w 1121461"/>
                <a:gd name="connsiteY83" fmla="*/ 40256 h 1595974"/>
                <a:gd name="connsiteX84" fmla="*/ 563619 w 1121461"/>
                <a:gd name="connsiteY84" fmla="*/ 46007 h 1595974"/>
                <a:gd name="connsiteX85" fmla="*/ 534864 w 1121461"/>
                <a:gd name="connsiteY85" fmla="*/ 51758 h 1595974"/>
                <a:gd name="connsiteX86" fmla="*/ 437098 w 1121461"/>
                <a:gd name="connsiteY86" fmla="*/ 57509 h 1595974"/>
                <a:gd name="connsiteX87" fmla="*/ 391091 w 1121461"/>
                <a:gd name="connsiteY87" fmla="*/ 69011 h 1595974"/>
                <a:gd name="connsiteX88" fmla="*/ 356585 w 1121461"/>
                <a:gd name="connsiteY88" fmla="*/ 74762 h 1595974"/>
                <a:gd name="connsiteX89" fmla="*/ 322080 w 1121461"/>
                <a:gd name="connsiteY89" fmla="*/ 86264 h 1595974"/>
                <a:gd name="connsiteX90" fmla="*/ 299076 w 1121461"/>
                <a:gd name="connsiteY90" fmla="*/ 92015 h 1595974"/>
                <a:gd name="connsiteX91" fmla="*/ 270321 w 1121461"/>
                <a:gd name="connsiteY91" fmla="*/ 103517 h 1595974"/>
                <a:gd name="connsiteX92" fmla="*/ 253068 w 1121461"/>
                <a:gd name="connsiteY92" fmla="*/ 109268 h 1595974"/>
                <a:gd name="connsiteX93" fmla="*/ 218563 w 1121461"/>
                <a:gd name="connsiteY93" fmla="*/ 126521 h 1595974"/>
                <a:gd name="connsiteX94" fmla="*/ 195559 w 1121461"/>
                <a:gd name="connsiteY94" fmla="*/ 143773 h 1595974"/>
                <a:gd name="connsiteX95" fmla="*/ 161053 w 1121461"/>
                <a:gd name="connsiteY95" fmla="*/ 166777 h 1595974"/>
                <a:gd name="connsiteX96" fmla="*/ 126547 w 1121461"/>
                <a:gd name="connsiteY96" fmla="*/ 207034 h 1595974"/>
                <a:gd name="connsiteX97" fmla="*/ 115046 w 1121461"/>
                <a:gd name="connsiteY97" fmla="*/ 247290 h 1595974"/>
                <a:gd name="connsiteX98" fmla="*/ 109295 w 1121461"/>
                <a:gd name="connsiteY98" fmla="*/ 270294 h 1595974"/>
                <a:gd name="connsiteX99" fmla="*/ 97793 w 1121461"/>
                <a:gd name="connsiteY99" fmla="*/ 368060 h 1595974"/>
                <a:gd name="connsiteX100" fmla="*/ 74789 w 1121461"/>
                <a:gd name="connsiteY100" fmla="*/ 442822 h 1595974"/>
                <a:gd name="connsiteX101" fmla="*/ 69038 w 1121461"/>
                <a:gd name="connsiteY101" fmla="*/ 460075 h 1595974"/>
                <a:gd name="connsiteX102" fmla="*/ 51785 w 1121461"/>
                <a:gd name="connsiteY102" fmla="*/ 511834 h 1595974"/>
                <a:gd name="connsiteX103" fmla="*/ 34532 w 1121461"/>
                <a:gd name="connsiteY103" fmla="*/ 534837 h 1595974"/>
                <a:gd name="connsiteX104" fmla="*/ 34532 w 1121461"/>
                <a:gd name="connsiteY104" fmla="*/ 575094 h 1595974"/>
                <a:gd name="connsiteX105" fmla="*/ 46034 w 1121461"/>
                <a:gd name="connsiteY105" fmla="*/ 724619 h 1595974"/>
                <a:gd name="connsiteX106" fmla="*/ 40283 w 1121461"/>
                <a:gd name="connsiteY106" fmla="*/ 828136 h 1595974"/>
                <a:gd name="connsiteX107" fmla="*/ 34532 w 1121461"/>
                <a:gd name="connsiteY107" fmla="*/ 845388 h 1595974"/>
                <a:gd name="connsiteX108" fmla="*/ 23030 w 1121461"/>
                <a:gd name="connsiteY108" fmla="*/ 908649 h 1595974"/>
                <a:gd name="connsiteX109" fmla="*/ 28781 w 1121461"/>
                <a:gd name="connsiteY109" fmla="*/ 966158 h 1595974"/>
                <a:gd name="connsiteX110" fmla="*/ 34532 w 1121461"/>
                <a:gd name="connsiteY110" fmla="*/ 1006415 h 1595974"/>
                <a:gd name="connsiteX111" fmla="*/ 28781 w 1121461"/>
                <a:gd name="connsiteY111" fmla="*/ 1127185 h 1595974"/>
                <a:gd name="connsiteX112" fmla="*/ 17280 w 1121461"/>
                <a:gd name="connsiteY112" fmla="*/ 1161690 h 1595974"/>
                <a:gd name="connsiteX113" fmla="*/ 5778 w 1121461"/>
                <a:gd name="connsiteY113" fmla="*/ 1207698 h 1595974"/>
                <a:gd name="connsiteX114" fmla="*/ 5778 w 1121461"/>
                <a:gd name="connsiteY114" fmla="*/ 1466490 h 1595974"/>
                <a:gd name="connsiteX115" fmla="*/ 17280 w 1121461"/>
                <a:gd name="connsiteY115" fmla="*/ 1500996 h 1595974"/>
                <a:gd name="connsiteX116" fmla="*/ 28781 w 1121461"/>
                <a:gd name="connsiteY116" fmla="*/ 1547004 h 1595974"/>
                <a:gd name="connsiteX117" fmla="*/ 34532 w 1121461"/>
                <a:gd name="connsiteY117" fmla="*/ 1593011 h 1595974"/>
                <a:gd name="connsiteX118" fmla="*/ 23030 w 1121461"/>
                <a:gd name="connsiteY118" fmla="*/ 1593011 h 1595974"/>
                <a:gd name="connsiteX0" fmla="*/ 23030 w 1121461"/>
                <a:gd name="connsiteY0" fmla="*/ 1593011 h 1595974"/>
                <a:gd name="connsiteX1" fmla="*/ 23030 w 1121461"/>
                <a:gd name="connsiteY1" fmla="*/ 1593011 h 1595974"/>
                <a:gd name="connsiteX2" fmla="*/ 74789 w 1121461"/>
                <a:gd name="connsiteY2" fmla="*/ 1581509 h 1595974"/>
                <a:gd name="connsiteX3" fmla="*/ 97793 w 1121461"/>
                <a:gd name="connsiteY3" fmla="*/ 1547004 h 1595974"/>
                <a:gd name="connsiteX4" fmla="*/ 92042 w 1121461"/>
                <a:gd name="connsiteY4" fmla="*/ 1477992 h 1595974"/>
                <a:gd name="connsiteX5" fmla="*/ 92042 w 1121461"/>
                <a:gd name="connsiteY5" fmla="*/ 1437736 h 1595974"/>
                <a:gd name="connsiteX6" fmla="*/ 109295 w 1121461"/>
                <a:gd name="connsiteY6" fmla="*/ 1431985 h 1595974"/>
                <a:gd name="connsiteX7" fmla="*/ 149551 w 1121461"/>
                <a:gd name="connsiteY7" fmla="*/ 1426234 h 1595974"/>
                <a:gd name="connsiteX8" fmla="*/ 172555 w 1121461"/>
                <a:gd name="connsiteY8" fmla="*/ 1420483 h 1595974"/>
                <a:gd name="connsiteX9" fmla="*/ 224313 w 1121461"/>
                <a:gd name="connsiteY9" fmla="*/ 1403230 h 1595974"/>
                <a:gd name="connsiteX10" fmla="*/ 241566 w 1121461"/>
                <a:gd name="connsiteY10" fmla="*/ 1397479 h 1595974"/>
                <a:gd name="connsiteX11" fmla="*/ 270321 w 1121461"/>
                <a:gd name="connsiteY11" fmla="*/ 1385977 h 1595974"/>
                <a:gd name="connsiteX12" fmla="*/ 310578 w 1121461"/>
                <a:gd name="connsiteY12" fmla="*/ 1374475 h 1595974"/>
                <a:gd name="connsiteX13" fmla="*/ 327830 w 1121461"/>
                <a:gd name="connsiteY13" fmla="*/ 1357222 h 1595974"/>
                <a:gd name="connsiteX14" fmla="*/ 356585 w 1121461"/>
                <a:gd name="connsiteY14" fmla="*/ 1322717 h 1595974"/>
                <a:gd name="connsiteX15" fmla="*/ 396842 w 1121461"/>
                <a:gd name="connsiteY15" fmla="*/ 1305464 h 1595974"/>
                <a:gd name="connsiteX16" fmla="*/ 431347 w 1121461"/>
                <a:gd name="connsiteY16" fmla="*/ 1270958 h 1595974"/>
                <a:gd name="connsiteX17" fmla="*/ 454351 w 1121461"/>
                <a:gd name="connsiteY17" fmla="*/ 1253705 h 1595974"/>
                <a:gd name="connsiteX18" fmla="*/ 465853 w 1121461"/>
                <a:gd name="connsiteY18" fmla="*/ 1236453 h 1595974"/>
                <a:gd name="connsiteX19" fmla="*/ 488857 w 1121461"/>
                <a:gd name="connsiteY19" fmla="*/ 1224951 h 1595974"/>
                <a:gd name="connsiteX20" fmla="*/ 523363 w 1121461"/>
                <a:gd name="connsiteY20" fmla="*/ 1190445 h 1595974"/>
                <a:gd name="connsiteX21" fmla="*/ 540615 w 1121461"/>
                <a:gd name="connsiteY21" fmla="*/ 1178943 h 1595974"/>
                <a:gd name="connsiteX22" fmla="*/ 546366 w 1121461"/>
                <a:gd name="connsiteY22" fmla="*/ 1161690 h 1595974"/>
                <a:gd name="connsiteX23" fmla="*/ 569370 w 1121461"/>
                <a:gd name="connsiteY23" fmla="*/ 1127185 h 1595974"/>
                <a:gd name="connsiteX24" fmla="*/ 580872 w 1121461"/>
                <a:gd name="connsiteY24" fmla="*/ 1086928 h 1595974"/>
                <a:gd name="connsiteX25" fmla="*/ 569370 w 1121461"/>
                <a:gd name="connsiteY25" fmla="*/ 1012166 h 1595974"/>
                <a:gd name="connsiteX26" fmla="*/ 557868 w 1121461"/>
                <a:gd name="connsiteY26" fmla="*/ 977660 h 1595974"/>
                <a:gd name="connsiteX27" fmla="*/ 546366 w 1121461"/>
                <a:gd name="connsiteY27" fmla="*/ 943154 h 1595974"/>
                <a:gd name="connsiteX28" fmla="*/ 540615 w 1121461"/>
                <a:gd name="connsiteY28" fmla="*/ 925902 h 1595974"/>
                <a:gd name="connsiteX29" fmla="*/ 517612 w 1121461"/>
                <a:gd name="connsiteY29" fmla="*/ 885645 h 1595974"/>
                <a:gd name="connsiteX30" fmla="*/ 500359 w 1121461"/>
                <a:gd name="connsiteY30" fmla="*/ 851139 h 1595974"/>
                <a:gd name="connsiteX31" fmla="*/ 511861 w 1121461"/>
                <a:gd name="connsiteY31" fmla="*/ 833887 h 1595974"/>
                <a:gd name="connsiteX32" fmla="*/ 529113 w 1121461"/>
                <a:gd name="connsiteY32" fmla="*/ 828136 h 1595974"/>
                <a:gd name="connsiteX33" fmla="*/ 546366 w 1121461"/>
                <a:gd name="connsiteY33" fmla="*/ 816634 h 1595974"/>
                <a:gd name="connsiteX34" fmla="*/ 569370 w 1121461"/>
                <a:gd name="connsiteY34" fmla="*/ 782128 h 1595974"/>
                <a:gd name="connsiteX35" fmla="*/ 563619 w 1121461"/>
                <a:gd name="connsiteY35" fmla="*/ 741871 h 1595974"/>
                <a:gd name="connsiteX36" fmla="*/ 540615 w 1121461"/>
                <a:gd name="connsiteY36" fmla="*/ 736121 h 1595974"/>
                <a:gd name="connsiteX37" fmla="*/ 448600 w 1121461"/>
                <a:gd name="connsiteY37" fmla="*/ 730370 h 1595974"/>
                <a:gd name="connsiteX38" fmla="*/ 431347 w 1121461"/>
                <a:gd name="connsiteY38" fmla="*/ 713117 h 1595974"/>
                <a:gd name="connsiteX39" fmla="*/ 414095 w 1121461"/>
                <a:gd name="connsiteY39" fmla="*/ 701615 h 1595974"/>
                <a:gd name="connsiteX40" fmla="*/ 402593 w 1121461"/>
                <a:gd name="connsiteY40" fmla="*/ 684362 h 1595974"/>
                <a:gd name="connsiteX41" fmla="*/ 425596 w 1121461"/>
                <a:gd name="connsiteY41" fmla="*/ 672860 h 1595974"/>
                <a:gd name="connsiteX42" fmla="*/ 460102 w 1121461"/>
                <a:gd name="connsiteY42" fmla="*/ 649856 h 1595974"/>
                <a:gd name="connsiteX43" fmla="*/ 494608 w 1121461"/>
                <a:gd name="connsiteY43" fmla="*/ 638354 h 1595974"/>
                <a:gd name="connsiteX44" fmla="*/ 529113 w 1121461"/>
                <a:gd name="connsiteY44" fmla="*/ 615351 h 1595974"/>
                <a:gd name="connsiteX45" fmla="*/ 546366 w 1121461"/>
                <a:gd name="connsiteY45" fmla="*/ 626853 h 1595974"/>
                <a:gd name="connsiteX46" fmla="*/ 557868 w 1121461"/>
                <a:gd name="connsiteY46" fmla="*/ 672860 h 1595974"/>
                <a:gd name="connsiteX47" fmla="*/ 575121 w 1121461"/>
                <a:gd name="connsiteY47" fmla="*/ 678611 h 1595974"/>
                <a:gd name="connsiteX48" fmla="*/ 644132 w 1121461"/>
                <a:gd name="connsiteY48" fmla="*/ 667109 h 1595974"/>
                <a:gd name="connsiteX49" fmla="*/ 661385 w 1121461"/>
                <a:gd name="connsiteY49" fmla="*/ 655607 h 1595974"/>
                <a:gd name="connsiteX50" fmla="*/ 678638 w 1121461"/>
                <a:gd name="connsiteY50" fmla="*/ 638354 h 1595974"/>
                <a:gd name="connsiteX51" fmla="*/ 690140 w 1121461"/>
                <a:gd name="connsiteY51" fmla="*/ 621102 h 1595974"/>
                <a:gd name="connsiteX52" fmla="*/ 724646 w 1121461"/>
                <a:gd name="connsiteY52" fmla="*/ 609600 h 1595974"/>
                <a:gd name="connsiteX53" fmla="*/ 741898 w 1121461"/>
                <a:gd name="connsiteY53" fmla="*/ 603849 h 1595974"/>
                <a:gd name="connsiteX54" fmla="*/ 759151 w 1121461"/>
                <a:gd name="connsiteY54" fmla="*/ 598098 h 1595974"/>
                <a:gd name="connsiteX55" fmla="*/ 776404 w 1121461"/>
                <a:gd name="connsiteY55" fmla="*/ 592347 h 1595974"/>
                <a:gd name="connsiteX56" fmla="*/ 810910 w 1121461"/>
                <a:gd name="connsiteY56" fmla="*/ 557841 h 1595974"/>
                <a:gd name="connsiteX57" fmla="*/ 845415 w 1121461"/>
                <a:gd name="connsiteY57" fmla="*/ 529087 h 1595974"/>
                <a:gd name="connsiteX58" fmla="*/ 885672 w 1121461"/>
                <a:gd name="connsiteY58" fmla="*/ 517585 h 1595974"/>
                <a:gd name="connsiteX59" fmla="*/ 902925 w 1121461"/>
                <a:gd name="connsiteY59" fmla="*/ 529087 h 1595974"/>
                <a:gd name="connsiteX60" fmla="*/ 920178 w 1121461"/>
                <a:gd name="connsiteY60" fmla="*/ 546339 h 1595974"/>
                <a:gd name="connsiteX61" fmla="*/ 937430 w 1121461"/>
                <a:gd name="connsiteY61" fmla="*/ 552090 h 1595974"/>
                <a:gd name="connsiteX62" fmla="*/ 943181 w 1121461"/>
                <a:gd name="connsiteY62" fmla="*/ 534837 h 1595974"/>
                <a:gd name="connsiteX63" fmla="*/ 954683 w 1121461"/>
                <a:gd name="connsiteY63" fmla="*/ 517585 h 1595974"/>
                <a:gd name="connsiteX64" fmla="*/ 960434 w 1121461"/>
                <a:gd name="connsiteY64" fmla="*/ 477328 h 1595974"/>
                <a:gd name="connsiteX65" fmla="*/ 966185 w 1121461"/>
                <a:gd name="connsiteY65" fmla="*/ 454324 h 1595974"/>
                <a:gd name="connsiteX66" fmla="*/ 994940 w 1121461"/>
                <a:gd name="connsiteY66" fmla="*/ 437071 h 1595974"/>
                <a:gd name="connsiteX67" fmla="*/ 1012193 w 1121461"/>
                <a:gd name="connsiteY67" fmla="*/ 425570 h 1595974"/>
                <a:gd name="connsiteX68" fmla="*/ 1035196 w 1121461"/>
                <a:gd name="connsiteY68" fmla="*/ 408317 h 1595974"/>
                <a:gd name="connsiteX69" fmla="*/ 1086955 w 1121461"/>
                <a:gd name="connsiteY69" fmla="*/ 385313 h 1595974"/>
                <a:gd name="connsiteX70" fmla="*/ 1098457 w 1121461"/>
                <a:gd name="connsiteY70" fmla="*/ 368060 h 1595974"/>
                <a:gd name="connsiteX71" fmla="*/ 1115710 w 1121461"/>
                <a:gd name="connsiteY71" fmla="*/ 362309 h 1595974"/>
                <a:gd name="connsiteX72" fmla="*/ 1121461 w 1121461"/>
                <a:gd name="connsiteY72" fmla="*/ 253041 h 1595974"/>
                <a:gd name="connsiteX73" fmla="*/ 1115710 w 1121461"/>
                <a:gd name="connsiteY73" fmla="*/ 149524 h 1595974"/>
                <a:gd name="connsiteX74" fmla="*/ 1092706 w 1121461"/>
                <a:gd name="connsiteY74" fmla="*/ 115019 h 1595974"/>
                <a:gd name="connsiteX75" fmla="*/ 1046698 w 1121461"/>
                <a:gd name="connsiteY75" fmla="*/ 57509 h 1595974"/>
                <a:gd name="connsiteX76" fmla="*/ 1035196 w 1121461"/>
                <a:gd name="connsiteY76" fmla="*/ 34505 h 1595974"/>
                <a:gd name="connsiteX77" fmla="*/ 1000691 w 1121461"/>
                <a:gd name="connsiteY77" fmla="*/ 17253 h 1595974"/>
                <a:gd name="connsiteX78" fmla="*/ 948932 w 1121461"/>
                <a:gd name="connsiteY78" fmla="*/ 11502 h 1595974"/>
                <a:gd name="connsiteX79" fmla="*/ 897174 w 1121461"/>
                <a:gd name="connsiteY79" fmla="*/ 0 h 1595974"/>
                <a:gd name="connsiteX80" fmla="*/ 776404 w 1121461"/>
                <a:gd name="connsiteY80" fmla="*/ 11502 h 1595974"/>
                <a:gd name="connsiteX81" fmla="*/ 661385 w 1121461"/>
                <a:gd name="connsiteY81" fmla="*/ 28754 h 1595974"/>
                <a:gd name="connsiteX82" fmla="*/ 638381 w 1121461"/>
                <a:gd name="connsiteY82" fmla="*/ 34505 h 1595974"/>
                <a:gd name="connsiteX83" fmla="*/ 598125 w 1121461"/>
                <a:gd name="connsiteY83" fmla="*/ 40256 h 1595974"/>
                <a:gd name="connsiteX84" fmla="*/ 563619 w 1121461"/>
                <a:gd name="connsiteY84" fmla="*/ 46007 h 1595974"/>
                <a:gd name="connsiteX85" fmla="*/ 534864 w 1121461"/>
                <a:gd name="connsiteY85" fmla="*/ 51758 h 1595974"/>
                <a:gd name="connsiteX86" fmla="*/ 437098 w 1121461"/>
                <a:gd name="connsiteY86" fmla="*/ 57509 h 1595974"/>
                <a:gd name="connsiteX87" fmla="*/ 391091 w 1121461"/>
                <a:gd name="connsiteY87" fmla="*/ 69011 h 1595974"/>
                <a:gd name="connsiteX88" fmla="*/ 356585 w 1121461"/>
                <a:gd name="connsiteY88" fmla="*/ 74762 h 1595974"/>
                <a:gd name="connsiteX89" fmla="*/ 322080 w 1121461"/>
                <a:gd name="connsiteY89" fmla="*/ 86264 h 1595974"/>
                <a:gd name="connsiteX90" fmla="*/ 299076 w 1121461"/>
                <a:gd name="connsiteY90" fmla="*/ 92015 h 1595974"/>
                <a:gd name="connsiteX91" fmla="*/ 270321 w 1121461"/>
                <a:gd name="connsiteY91" fmla="*/ 103517 h 1595974"/>
                <a:gd name="connsiteX92" fmla="*/ 253068 w 1121461"/>
                <a:gd name="connsiteY92" fmla="*/ 109268 h 1595974"/>
                <a:gd name="connsiteX93" fmla="*/ 218563 w 1121461"/>
                <a:gd name="connsiteY93" fmla="*/ 126521 h 1595974"/>
                <a:gd name="connsiteX94" fmla="*/ 195559 w 1121461"/>
                <a:gd name="connsiteY94" fmla="*/ 143773 h 1595974"/>
                <a:gd name="connsiteX95" fmla="*/ 161053 w 1121461"/>
                <a:gd name="connsiteY95" fmla="*/ 166777 h 1595974"/>
                <a:gd name="connsiteX96" fmla="*/ 126547 w 1121461"/>
                <a:gd name="connsiteY96" fmla="*/ 207034 h 1595974"/>
                <a:gd name="connsiteX97" fmla="*/ 115046 w 1121461"/>
                <a:gd name="connsiteY97" fmla="*/ 247290 h 1595974"/>
                <a:gd name="connsiteX98" fmla="*/ 109295 w 1121461"/>
                <a:gd name="connsiteY98" fmla="*/ 270294 h 1595974"/>
                <a:gd name="connsiteX99" fmla="*/ 97793 w 1121461"/>
                <a:gd name="connsiteY99" fmla="*/ 368060 h 1595974"/>
                <a:gd name="connsiteX100" fmla="*/ 74789 w 1121461"/>
                <a:gd name="connsiteY100" fmla="*/ 442822 h 1595974"/>
                <a:gd name="connsiteX101" fmla="*/ 69038 w 1121461"/>
                <a:gd name="connsiteY101" fmla="*/ 460075 h 1595974"/>
                <a:gd name="connsiteX102" fmla="*/ 51785 w 1121461"/>
                <a:gd name="connsiteY102" fmla="*/ 511834 h 1595974"/>
                <a:gd name="connsiteX103" fmla="*/ 34532 w 1121461"/>
                <a:gd name="connsiteY103" fmla="*/ 534837 h 1595974"/>
                <a:gd name="connsiteX104" fmla="*/ 34532 w 1121461"/>
                <a:gd name="connsiteY104" fmla="*/ 575094 h 1595974"/>
                <a:gd name="connsiteX105" fmla="*/ 40283 w 1121461"/>
                <a:gd name="connsiteY105" fmla="*/ 828136 h 1595974"/>
                <a:gd name="connsiteX106" fmla="*/ 34532 w 1121461"/>
                <a:gd name="connsiteY106" fmla="*/ 845388 h 1595974"/>
                <a:gd name="connsiteX107" fmla="*/ 23030 w 1121461"/>
                <a:gd name="connsiteY107" fmla="*/ 908649 h 1595974"/>
                <a:gd name="connsiteX108" fmla="*/ 28781 w 1121461"/>
                <a:gd name="connsiteY108" fmla="*/ 966158 h 1595974"/>
                <a:gd name="connsiteX109" fmla="*/ 34532 w 1121461"/>
                <a:gd name="connsiteY109" fmla="*/ 1006415 h 1595974"/>
                <a:gd name="connsiteX110" fmla="*/ 28781 w 1121461"/>
                <a:gd name="connsiteY110" fmla="*/ 1127185 h 1595974"/>
                <a:gd name="connsiteX111" fmla="*/ 17280 w 1121461"/>
                <a:gd name="connsiteY111" fmla="*/ 1161690 h 1595974"/>
                <a:gd name="connsiteX112" fmla="*/ 5778 w 1121461"/>
                <a:gd name="connsiteY112" fmla="*/ 1207698 h 1595974"/>
                <a:gd name="connsiteX113" fmla="*/ 5778 w 1121461"/>
                <a:gd name="connsiteY113" fmla="*/ 1466490 h 1595974"/>
                <a:gd name="connsiteX114" fmla="*/ 17280 w 1121461"/>
                <a:gd name="connsiteY114" fmla="*/ 1500996 h 1595974"/>
                <a:gd name="connsiteX115" fmla="*/ 28781 w 1121461"/>
                <a:gd name="connsiteY115" fmla="*/ 1547004 h 1595974"/>
                <a:gd name="connsiteX116" fmla="*/ 34532 w 1121461"/>
                <a:gd name="connsiteY116" fmla="*/ 1593011 h 1595974"/>
                <a:gd name="connsiteX117" fmla="*/ 23030 w 1121461"/>
                <a:gd name="connsiteY117" fmla="*/ 1593011 h 1595974"/>
                <a:gd name="connsiteX0" fmla="*/ 23030 w 1121461"/>
                <a:gd name="connsiteY0" fmla="*/ 1593011 h 1595974"/>
                <a:gd name="connsiteX1" fmla="*/ 23030 w 1121461"/>
                <a:gd name="connsiteY1" fmla="*/ 1593011 h 1595974"/>
                <a:gd name="connsiteX2" fmla="*/ 74789 w 1121461"/>
                <a:gd name="connsiteY2" fmla="*/ 1581509 h 1595974"/>
                <a:gd name="connsiteX3" fmla="*/ 97793 w 1121461"/>
                <a:gd name="connsiteY3" fmla="*/ 1547004 h 1595974"/>
                <a:gd name="connsiteX4" fmla="*/ 92042 w 1121461"/>
                <a:gd name="connsiteY4" fmla="*/ 1477992 h 1595974"/>
                <a:gd name="connsiteX5" fmla="*/ 92042 w 1121461"/>
                <a:gd name="connsiteY5" fmla="*/ 1437736 h 1595974"/>
                <a:gd name="connsiteX6" fmla="*/ 109295 w 1121461"/>
                <a:gd name="connsiteY6" fmla="*/ 1431985 h 1595974"/>
                <a:gd name="connsiteX7" fmla="*/ 149551 w 1121461"/>
                <a:gd name="connsiteY7" fmla="*/ 1426234 h 1595974"/>
                <a:gd name="connsiteX8" fmla="*/ 172555 w 1121461"/>
                <a:gd name="connsiteY8" fmla="*/ 1420483 h 1595974"/>
                <a:gd name="connsiteX9" fmla="*/ 224313 w 1121461"/>
                <a:gd name="connsiteY9" fmla="*/ 1403230 h 1595974"/>
                <a:gd name="connsiteX10" fmla="*/ 241566 w 1121461"/>
                <a:gd name="connsiteY10" fmla="*/ 1397479 h 1595974"/>
                <a:gd name="connsiteX11" fmla="*/ 270321 w 1121461"/>
                <a:gd name="connsiteY11" fmla="*/ 1385977 h 1595974"/>
                <a:gd name="connsiteX12" fmla="*/ 310578 w 1121461"/>
                <a:gd name="connsiteY12" fmla="*/ 1374475 h 1595974"/>
                <a:gd name="connsiteX13" fmla="*/ 327830 w 1121461"/>
                <a:gd name="connsiteY13" fmla="*/ 1357222 h 1595974"/>
                <a:gd name="connsiteX14" fmla="*/ 356585 w 1121461"/>
                <a:gd name="connsiteY14" fmla="*/ 1322717 h 1595974"/>
                <a:gd name="connsiteX15" fmla="*/ 396842 w 1121461"/>
                <a:gd name="connsiteY15" fmla="*/ 1305464 h 1595974"/>
                <a:gd name="connsiteX16" fmla="*/ 431347 w 1121461"/>
                <a:gd name="connsiteY16" fmla="*/ 1270958 h 1595974"/>
                <a:gd name="connsiteX17" fmla="*/ 454351 w 1121461"/>
                <a:gd name="connsiteY17" fmla="*/ 1253705 h 1595974"/>
                <a:gd name="connsiteX18" fmla="*/ 465853 w 1121461"/>
                <a:gd name="connsiteY18" fmla="*/ 1236453 h 1595974"/>
                <a:gd name="connsiteX19" fmla="*/ 488857 w 1121461"/>
                <a:gd name="connsiteY19" fmla="*/ 1224951 h 1595974"/>
                <a:gd name="connsiteX20" fmla="*/ 523363 w 1121461"/>
                <a:gd name="connsiteY20" fmla="*/ 1190445 h 1595974"/>
                <a:gd name="connsiteX21" fmla="*/ 540615 w 1121461"/>
                <a:gd name="connsiteY21" fmla="*/ 1178943 h 1595974"/>
                <a:gd name="connsiteX22" fmla="*/ 546366 w 1121461"/>
                <a:gd name="connsiteY22" fmla="*/ 1161690 h 1595974"/>
                <a:gd name="connsiteX23" fmla="*/ 569370 w 1121461"/>
                <a:gd name="connsiteY23" fmla="*/ 1127185 h 1595974"/>
                <a:gd name="connsiteX24" fmla="*/ 580872 w 1121461"/>
                <a:gd name="connsiteY24" fmla="*/ 1086928 h 1595974"/>
                <a:gd name="connsiteX25" fmla="*/ 569370 w 1121461"/>
                <a:gd name="connsiteY25" fmla="*/ 1012166 h 1595974"/>
                <a:gd name="connsiteX26" fmla="*/ 557868 w 1121461"/>
                <a:gd name="connsiteY26" fmla="*/ 977660 h 1595974"/>
                <a:gd name="connsiteX27" fmla="*/ 546366 w 1121461"/>
                <a:gd name="connsiteY27" fmla="*/ 943154 h 1595974"/>
                <a:gd name="connsiteX28" fmla="*/ 540615 w 1121461"/>
                <a:gd name="connsiteY28" fmla="*/ 925902 h 1595974"/>
                <a:gd name="connsiteX29" fmla="*/ 517612 w 1121461"/>
                <a:gd name="connsiteY29" fmla="*/ 885645 h 1595974"/>
                <a:gd name="connsiteX30" fmla="*/ 500359 w 1121461"/>
                <a:gd name="connsiteY30" fmla="*/ 851139 h 1595974"/>
                <a:gd name="connsiteX31" fmla="*/ 511861 w 1121461"/>
                <a:gd name="connsiteY31" fmla="*/ 833887 h 1595974"/>
                <a:gd name="connsiteX32" fmla="*/ 529113 w 1121461"/>
                <a:gd name="connsiteY32" fmla="*/ 828136 h 1595974"/>
                <a:gd name="connsiteX33" fmla="*/ 546366 w 1121461"/>
                <a:gd name="connsiteY33" fmla="*/ 816634 h 1595974"/>
                <a:gd name="connsiteX34" fmla="*/ 569370 w 1121461"/>
                <a:gd name="connsiteY34" fmla="*/ 782128 h 1595974"/>
                <a:gd name="connsiteX35" fmla="*/ 563619 w 1121461"/>
                <a:gd name="connsiteY35" fmla="*/ 741871 h 1595974"/>
                <a:gd name="connsiteX36" fmla="*/ 540615 w 1121461"/>
                <a:gd name="connsiteY36" fmla="*/ 736121 h 1595974"/>
                <a:gd name="connsiteX37" fmla="*/ 448600 w 1121461"/>
                <a:gd name="connsiteY37" fmla="*/ 730370 h 1595974"/>
                <a:gd name="connsiteX38" fmla="*/ 431347 w 1121461"/>
                <a:gd name="connsiteY38" fmla="*/ 713117 h 1595974"/>
                <a:gd name="connsiteX39" fmla="*/ 414095 w 1121461"/>
                <a:gd name="connsiteY39" fmla="*/ 701615 h 1595974"/>
                <a:gd name="connsiteX40" fmla="*/ 402593 w 1121461"/>
                <a:gd name="connsiteY40" fmla="*/ 684362 h 1595974"/>
                <a:gd name="connsiteX41" fmla="*/ 425596 w 1121461"/>
                <a:gd name="connsiteY41" fmla="*/ 672860 h 1595974"/>
                <a:gd name="connsiteX42" fmla="*/ 460102 w 1121461"/>
                <a:gd name="connsiteY42" fmla="*/ 649856 h 1595974"/>
                <a:gd name="connsiteX43" fmla="*/ 494608 w 1121461"/>
                <a:gd name="connsiteY43" fmla="*/ 638354 h 1595974"/>
                <a:gd name="connsiteX44" fmla="*/ 529113 w 1121461"/>
                <a:gd name="connsiteY44" fmla="*/ 615351 h 1595974"/>
                <a:gd name="connsiteX45" fmla="*/ 546366 w 1121461"/>
                <a:gd name="connsiteY45" fmla="*/ 626853 h 1595974"/>
                <a:gd name="connsiteX46" fmla="*/ 557868 w 1121461"/>
                <a:gd name="connsiteY46" fmla="*/ 672860 h 1595974"/>
                <a:gd name="connsiteX47" fmla="*/ 575121 w 1121461"/>
                <a:gd name="connsiteY47" fmla="*/ 678611 h 1595974"/>
                <a:gd name="connsiteX48" fmla="*/ 644132 w 1121461"/>
                <a:gd name="connsiteY48" fmla="*/ 667109 h 1595974"/>
                <a:gd name="connsiteX49" fmla="*/ 661385 w 1121461"/>
                <a:gd name="connsiteY49" fmla="*/ 655607 h 1595974"/>
                <a:gd name="connsiteX50" fmla="*/ 678638 w 1121461"/>
                <a:gd name="connsiteY50" fmla="*/ 638354 h 1595974"/>
                <a:gd name="connsiteX51" fmla="*/ 690140 w 1121461"/>
                <a:gd name="connsiteY51" fmla="*/ 621102 h 1595974"/>
                <a:gd name="connsiteX52" fmla="*/ 724646 w 1121461"/>
                <a:gd name="connsiteY52" fmla="*/ 609600 h 1595974"/>
                <a:gd name="connsiteX53" fmla="*/ 741898 w 1121461"/>
                <a:gd name="connsiteY53" fmla="*/ 603849 h 1595974"/>
                <a:gd name="connsiteX54" fmla="*/ 759151 w 1121461"/>
                <a:gd name="connsiteY54" fmla="*/ 598098 h 1595974"/>
                <a:gd name="connsiteX55" fmla="*/ 776404 w 1121461"/>
                <a:gd name="connsiteY55" fmla="*/ 592347 h 1595974"/>
                <a:gd name="connsiteX56" fmla="*/ 810910 w 1121461"/>
                <a:gd name="connsiteY56" fmla="*/ 557841 h 1595974"/>
                <a:gd name="connsiteX57" fmla="*/ 845415 w 1121461"/>
                <a:gd name="connsiteY57" fmla="*/ 529087 h 1595974"/>
                <a:gd name="connsiteX58" fmla="*/ 885672 w 1121461"/>
                <a:gd name="connsiteY58" fmla="*/ 517585 h 1595974"/>
                <a:gd name="connsiteX59" fmla="*/ 902925 w 1121461"/>
                <a:gd name="connsiteY59" fmla="*/ 529087 h 1595974"/>
                <a:gd name="connsiteX60" fmla="*/ 920178 w 1121461"/>
                <a:gd name="connsiteY60" fmla="*/ 546339 h 1595974"/>
                <a:gd name="connsiteX61" fmla="*/ 937430 w 1121461"/>
                <a:gd name="connsiteY61" fmla="*/ 552090 h 1595974"/>
                <a:gd name="connsiteX62" fmla="*/ 943181 w 1121461"/>
                <a:gd name="connsiteY62" fmla="*/ 534837 h 1595974"/>
                <a:gd name="connsiteX63" fmla="*/ 954683 w 1121461"/>
                <a:gd name="connsiteY63" fmla="*/ 517585 h 1595974"/>
                <a:gd name="connsiteX64" fmla="*/ 960434 w 1121461"/>
                <a:gd name="connsiteY64" fmla="*/ 477328 h 1595974"/>
                <a:gd name="connsiteX65" fmla="*/ 966185 w 1121461"/>
                <a:gd name="connsiteY65" fmla="*/ 454324 h 1595974"/>
                <a:gd name="connsiteX66" fmla="*/ 994940 w 1121461"/>
                <a:gd name="connsiteY66" fmla="*/ 437071 h 1595974"/>
                <a:gd name="connsiteX67" fmla="*/ 1012193 w 1121461"/>
                <a:gd name="connsiteY67" fmla="*/ 425570 h 1595974"/>
                <a:gd name="connsiteX68" fmla="*/ 1035196 w 1121461"/>
                <a:gd name="connsiteY68" fmla="*/ 408317 h 1595974"/>
                <a:gd name="connsiteX69" fmla="*/ 1086955 w 1121461"/>
                <a:gd name="connsiteY69" fmla="*/ 385313 h 1595974"/>
                <a:gd name="connsiteX70" fmla="*/ 1098457 w 1121461"/>
                <a:gd name="connsiteY70" fmla="*/ 368060 h 1595974"/>
                <a:gd name="connsiteX71" fmla="*/ 1115710 w 1121461"/>
                <a:gd name="connsiteY71" fmla="*/ 362309 h 1595974"/>
                <a:gd name="connsiteX72" fmla="*/ 1121461 w 1121461"/>
                <a:gd name="connsiteY72" fmla="*/ 253041 h 1595974"/>
                <a:gd name="connsiteX73" fmla="*/ 1115710 w 1121461"/>
                <a:gd name="connsiteY73" fmla="*/ 149524 h 1595974"/>
                <a:gd name="connsiteX74" fmla="*/ 1092706 w 1121461"/>
                <a:gd name="connsiteY74" fmla="*/ 115019 h 1595974"/>
                <a:gd name="connsiteX75" fmla="*/ 1046698 w 1121461"/>
                <a:gd name="connsiteY75" fmla="*/ 57509 h 1595974"/>
                <a:gd name="connsiteX76" fmla="*/ 1035196 w 1121461"/>
                <a:gd name="connsiteY76" fmla="*/ 34505 h 1595974"/>
                <a:gd name="connsiteX77" fmla="*/ 1000691 w 1121461"/>
                <a:gd name="connsiteY77" fmla="*/ 17253 h 1595974"/>
                <a:gd name="connsiteX78" fmla="*/ 948932 w 1121461"/>
                <a:gd name="connsiteY78" fmla="*/ 11502 h 1595974"/>
                <a:gd name="connsiteX79" fmla="*/ 897174 w 1121461"/>
                <a:gd name="connsiteY79" fmla="*/ 0 h 1595974"/>
                <a:gd name="connsiteX80" fmla="*/ 776404 w 1121461"/>
                <a:gd name="connsiteY80" fmla="*/ 11502 h 1595974"/>
                <a:gd name="connsiteX81" fmla="*/ 661385 w 1121461"/>
                <a:gd name="connsiteY81" fmla="*/ 28754 h 1595974"/>
                <a:gd name="connsiteX82" fmla="*/ 638381 w 1121461"/>
                <a:gd name="connsiteY82" fmla="*/ 34505 h 1595974"/>
                <a:gd name="connsiteX83" fmla="*/ 598125 w 1121461"/>
                <a:gd name="connsiteY83" fmla="*/ 40256 h 1595974"/>
                <a:gd name="connsiteX84" fmla="*/ 563619 w 1121461"/>
                <a:gd name="connsiteY84" fmla="*/ 46007 h 1595974"/>
                <a:gd name="connsiteX85" fmla="*/ 534864 w 1121461"/>
                <a:gd name="connsiteY85" fmla="*/ 51758 h 1595974"/>
                <a:gd name="connsiteX86" fmla="*/ 437098 w 1121461"/>
                <a:gd name="connsiteY86" fmla="*/ 57509 h 1595974"/>
                <a:gd name="connsiteX87" fmla="*/ 391091 w 1121461"/>
                <a:gd name="connsiteY87" fmla="*/ 69011 h 1595974"/>
                <a:gd name="connsiteX88" fmla="*/ 356585 w 1121461"/>
                <a:gd name="connsiteY88" fmla="*/ 74762 h 1595974"/>
                <a:gd name="connsiteX89" fmla="*/ 322080 w 1121461"/>
                <a:gd name="connsiteY89" fmla="*/ 86264 h 1595974"/>
                <a:gd name="connsiteX90" fmla="*/ 299076 w 1121461"/>
                <a:gd name="connsiteY90" fmla="*/ 92015 h 1595974"/>
                <a:gd name="connsiteX91" fmla="*/ 270321 w 1121461"/>
                <a:gd name="connsiteY91" fmla="*/ 103517 h 1595974"/>
                <a:gd name="connsiteX92" fmla="*/ 253068 w 1121461"/>
                <a:gd name="connsiteY92" fmla="*/ 109268 h 1595974"/>
                <a:gd name="connsiteX93" fmla="*/ 218563 w 1121461"/>
                <a:gd name="connsiteY93" fmla="*/ 126521 h 1595974"/>
                <a:gd name="connsiteX94" fmla="*/ 195559 w 1121461"/>
                <a:gd name="connsiteY94" fmla="*/ 143773 h 1595974"/>
                <a:gd name="connsiteX95" fmla="*/ 161053 w 1121461"/>
                <a:gd name="connsiteY95" fmla="*/ 166777 h 1595974"/>
                <a:gd name="connsiteX96" fmla="*/ 126547 w 1121461"/>
                <a:gd name="connsiteY96" fmla="*/ 207034 h 1595974"/>
                <a:gd name="connsiteX97" fmla="*/ 115046 w 1121461"/>
                <a:gd name="connsiteY97" fmla="*/ 247290 h 1595974"/>
                <a:gd name="connsiteX98" fmla="*/ 109295 w 1121461"/>
                <a:gd name="connsiteY98" fmla="*/ 270294 h 1595974"/>
                <a:gd name="connsiteX99" fmla="*/ 97793 w 1121461"/>
                <a:gd name="connsiteY99" fmla="*/ 368060 h 1595974"/>
                <a:gd name="connsiteX100" fmla="*/ 74789 w 1121461"/>
                <a:gd name="connsiteY100" fmla="*/ 442822 h 1595974"/>
                <a:gd name="connsiteX101" fmla="*/ 69038 w 1121461"/>
                <a:gd name="connsiteY101" fmla="*/ 460075 h 1595974"/>
                <a:gd name="connsiteX102" fmla="*/ 51785 w 1121461"/>
                <a:gd name="connsiteY102" fmla="*/ 511834 h 1595974"/>
                <a:gd name="connsiteX103" fmla="*/ 34532 w 1121461"/>
                <a:gd name="connsiteY103" fmla="*/ 534837 h 1595974"/>
                <a:gd name="connsiteX104" fmla="*/ 34532 w 1121461"/>
                <a:gd name="connsiteY104" fmla="*/ 575094 h 1595974"/>
                <a:gd name="connsiteX105" fmla="*/ 40283 w 1121461"/>
                <a:gd name="connsiteY105" fmla="*/ 828136 h 1595974"/>
                <a:gd name="connsiteX106" fmla="*/ 23030 w 1121461"/>
                <a:gd name="connsiteY106" fmla="*/ 908649 h 1595974"/>
                <a:gd name="connsiteX107" fmla="*/ 28781 w 1121461"/>
                <a:gd name="connsiteY107" fmla="*/ 966158 h 1595974"/>
                <a:gd name="connsiteX108" fmla="*/ 34532 w 1121461"/>
                <a:gd name="connsiteY108" fmla="*/ 1006415 h 1595974"/>
                <a:gd name="connsiteX109" fmla="*/ 28781 w 1121461"/>
                <a:gd name="connsiteY109" fmla="*/ 1127185 h 1595974"/>
                <a:gd name="connsiteX110" fmla="*/ 17280 w 1121461"/>
                <a:gd name="connsiteY110" fmla="*/ 1161690 h 1595974"/>
                <a:gd name="connsiteX111" fmla="*/ 5778 w 1121461"/>
                <a:gd name="connsiteY111" fmla="*/ 1207698 h 1595974"/>
                <a:gd name="connsiteX112" fmla="*/ 5778 w 1121461"/>
                <a:gd name="connsiteY112" fmla="*/ 1466490 h 1595974"/>
                <a:gd name="connsiteX113" fmla="*/ 17280 w 1121461"/>
                <a:gd name="connsiteY113" fmla="*/ 1500996 h 1595974"/>
                <a:gd name="connsiteX114" fmla="*/ 28781 w 1121461"/>
                <a:gd name="connsiteY114" fmla="*/ 1547004 h 1595974"/>
                <a:gd name="connsiteX115" fmla="*/ 34532 w 1121461"/>
                <a:gd name="connsiteY115" fmla="*/ 1593011 h 1595974"/>
                <a:gd name="connsiteX116" fmla="*/ 23030 w 1121461"/>
                <a:gd name="connsiteY116" fmla="*/ 1593011 h 1595974"/>
                <a:gd name="connsiteX0" fmla="*/ 23030 w 1121461"/>
                <a:gd name="connsiteY0" fmla="*/ 1593011 h 1595974"/>
                <a:gd name="connsiteX1" fmla="*/ 23030 w 1121461"/>
                <a:gd name="connsiteY1" fmla="*/ 1593011 h 1595974"/>
                <a:gd name="connsiteX2" fmla="*/ 74789 w 1121461"/>
                <a:gd name="connsiteY2" fmla="*/ 1581509 h 1595974"/>
                <a:gd name="connsiteX3" fmla="*/ 97793 w 1121461"/>
                <a:gd name="connsiteY3" fmla="*/ 1547004 h 1595974"/>
                <a:gd name="connsiteX4" fmla="*/ 92042 w 1121461"/>
                <a:gd name="connsiteY4" fmla="*/ 1477992 h 1595974"/>
                <a:gd name="connsiteX5" fmla="*/ 92042 w 1121461"/>
                <a:gd name="connsiteY5" fmla="*/ 1437736 h 1595974"/>
                <a:gd name="connsiteX6" fmla="*/ 109295 w 1121461"/>
                <a:gd name="connsiteY6" fmla="*/ 1431985 h 1595974"/>
                <a:gd name="connsiteX7" fmla="*/ 149551 w 1121461"/>
                <a:gd name="connsiteY7" fmla="*/ 1426234 h 1595974"/>
                <a:gd name="connsiteX8" fmla="*/ 172555 w 1121461"/>
                <a:gd name="connsiteY8" fmla="*/ 1420483 h 1595974"/>
                <a:gd name="connsiteX9" fmla="*/ 224313 w 1121461"/>
                <a:gd name="connsiteY9" fmla="*/ 1403230 h 1595974"/>
                <a:gd name="connsiteX10" fmla="*/ 241566 w 1121461"/>
                <a:gd name="connsiteY10" fmla="*/ 1397479 h 1595974"/>
                <a:gd name="connsiteX11" fmla="*/ 270321 w 1121461"/>
                <a:gd name="connsiteY11" fmla="*/ 1385977 h 1595974"/>
                <a:gd name="connsiteX12" fmla="*/ 310578 w 1121461"/>
                <a:gd name="connsiteY12" fmla="*/ 1374475 h 1595974"/>
                <a:gd name="connsiteX13" fmla="*/ 327830 w 1121461"/>
                <a:gd name="connsiteY13" fmla="*/ 1357222 h 1595974"/>
                <a:gd name="connsiteX14" fmla="*/ 356585 w 1121461"/>
                <a:gd name="connsiteY14" fmla="*/ 1322717 h 1595974"/>
                <a:gd name="connsiteX15" fmla="*/ 396842 w 1121461"/>
                <a:gd name="connsiteY15" fmla="*/ 1305464 h 1595974"/>
                <a:gd name="connsiteX16" fmla="*/ 431347 w 1121461"/>
                <a:gd name="connsiteY16" fmla="*/ 1270958 h 1595974"/>
                <a:gd name="connsiteX17" fmla="*/ 454351 w 1121461"/>
                <a:gd name="connsiteY17" fmla="*/ 1253705 h 1595974"/>
                <a:gd name="connsiteX18" fmla="*/ 465853 w 1121461"/>
                <a:gd name="connsiteY18" fmla="*/ 1236453 h 1595974"/>
                <a:gd name="connsiteX19" fmla="*/ 488857 w 1121461"/>
                <a:gd name="connsiteY19" fmla="*/ 1224951 h 1595974"/>
                <a:gd name="connsiteX20" fmla="*/ 523363 w 1121461"/>
                <a:gd name="connsiteY20" fmla="*/ 1190445 h 1595974"/>
                <a:gd name="connsiteX21" fmla="*/ 540615 w 1121461"/>
                <a:gd name="connsiteY21" fmla="*/ 1178943 h 1595974"/>
                <a:gd name="connsiteX22" fmla="*/ 546366 w 1121461"/>
                <a:gd name="connsiteY22" fmla="*/ 1161690 h 1595974"/>
                <a:gd name="connsiteX23" fmla="*/ 569370 w 1121461"/>
                <a:gd name="connsiteY23" fmla="*/ 1127185 h 1595974"/>
                <a:gd name="connsiteX24" fmla="*/ 580872 w 1121461"/>
                <a:gd name="connsiteY24" fmla="*/ 1086928 h 1595974"/>
                <a:gd name="connsiteX25" fmla="*/ 569370 w 1121461"/>
                <a:gd name="connsiteY25" fmla="*/ 1012166 h 1595974"/>
                <a:gd name="connsiteX26" fmla="*/ 557868 w 1121461"/>
                <a:gd name="connsiteY26" fmla="*/ 977660 h 1595974"/>
                <a:gd name="connsiteX27" fmla="*/ 546366 w 1121461"/>
                <a:gd name="connsiteY27" fmla="*/ 943154 h 1595974"/>
                <a:gd name="connsiteX28" fmla="*/ 540615 w 1121461"/>
                <a:gd name="connsiteY28" fmla="*/ 925902 h 1595974"/>
                <a:gd name="connsiteX29" fmla="*/ 517612 w 1121461"/>
                <a:gd name="connsiteY29" fmla="*/ 885645 h 1595974"/>
                <a:gd name="connsiteX30" fmla="*/ 500359 w 1121461"/>
                <a:gd name="connsiteY30" fmla="*/ 851139 h 1595974"/>
                <a:gd name="connsiteX31" fmla="*/ 511861 w 1121461"/>
                <a:gd name="connsiteY31" fmla="*/ 833887 h 1595974"/>
                <a:gd name="connsiteX32" fmla="*/ 529113 w 1121461"/>
                <a:gd name="connsiteY32" fmla="*/ 828136 h 1595974"/>
                <a:gd name="connsiteX33" fmla="*/ 546366 w 1121461"/>
                <a:gd name="connsiteY33" fmla="*/ 816634 h 1595974"/>
                <a:gd name="connsiteX34" fmla="*/ 569370 w 1121461"/>
                <a:gd name="connsiteY34" fmla="*/ 782128 h 1595974"/>
                <a:gd name="connsiteX35" fmla="*/ 563619 w 1121461"/>
                <a:gd name="connsiteY35" fmla="*/ 741871 h 1595974"/>
                <a:gd name="connsiteX36" fmla="*/ 540615 w 1121461"/>
                <a:gd name="connsiteY36" fmla="*/ 736121 h 1595974"/>
                <a:gd name="connsiteX37" fmla="*/ 448600 w 1121461"/>
                <a:gd name="connsiteY37" fmla="*/ 730370 h 1595974"/>
                <a:gd name="connsiteX38" fmla="*/ 431347 w 1121461"/>
                <a:gd name="connsiteY38" fmla="*/ 713117 h 1595974"/>
                <a:gd name="connsiteX39" fmla="*/ 414095 w 1121461"/>
                <a:gd name="connsiteY39" fmla="*/ 701615 h 1595974"/>
                <a:gd name="connsiteX40" fmla="*/ 402593 w 1121461"/>
                <a:gd name="connsiteY40" fmla="*/ 684362 h 1595974"/>
                <a:gd name="connsiteX41" fmla="*/ 425596 w 1121461"/>
                <a:gd name="connsiteY41" fmla="*/ 672860 h 1595974"/>
                <a:gd name="connsiteX42" fmla="*/ 460102 w 1121461"/>
                <a:gd name="connsiteY42" fmla="*/ 649856 h 1595974"/>
                <a:gd name="connsiteX43" fmla="*/ 494608 w 1121461"/>
                <a:gd name="connsiteY43" fmla="*/ 638354 h 1595974"/>
                <a:gd name="connsiteX44" fmla="*/ 529113 w 1121461"/>
                <a:gd name="connsiteY44" fmla="*/ 615351 h 1595974"/>
                <a:gd name="connsiteX45" fmla="*/ 546366 w 1121461"/>
                <a:gd name="connsiteY45" fmla="*/ 626853 h 1595974"/>
                <a:gd name="connsiteX46" fmla="*/ 557868 w 1121461"/>
                <a:gd name="connsiteY46" fmla="*/ 672860 h 1595974"/>
                <a:gd name="connsiteX47" fmla="*/ 575121 w 1121461"/>
                <a:gd name="connsiteY47" fmla="*/ 678611 h 1595974"/>
                <a:gd name="connsiteX48" fmla="*/ 644132 w 1121461"/>
                <a:gd name="connsiteY48" fmla="*/ 667109 h 1595974"/>
                <a:gd name="connsiteX49" fmla="*/ 661385 w 1121461"/>
                <a:gd name="connsiteY49" fmla="*/ 655607 h 1595974"/>
                <a:gd name="connsiteX50" fmla="*/ 678638 w 1121461"/>
                <a:gd name="connsiteY50" fmla="*/ 638354 h 1595974"/>
                <a:gd name="connsiteX51" fmla="*/ 690140 w 1121461"/>
                <a:gd name="connsiteY51" fmla="*/ 621102 h 1595974"/>
                <a:gd name="connsiteX52" fmla="*/ 724646 w 1121461"/>
                <a:gd name="connsiteY52" fmla="*/ 609600 h 1595974"/>
                <a:gd name="connsiteX53" fmla="*/ 741898 w 1121461"/>
                <a:gd name="connsiteY53" fmla="*/ 603849 h 1595974"/>
                <a:gd name="connsiteX54" fmla="*/ 759151 w 1121461"/>
                <a:gd name="connsiteY54" fmla="*/ 598098 h 1595974"/>
                <a:gd name="connsiteX55" fmla="*/ 776404 w 1121461"/>
                <a:gd name="connsiteY55" fmla="*/ 592347 h 1595974"/>
                <a:gd name="connsiteX56" fmla="*/ 810910 w 1121461"/>
                <a:gd name="connsiteY56" fmla="*/ 557841 h 1595974"/>
                <a:gd name="connsiteX57" fmla="*/ 845415 w 1121461"/>
                <a:gd name="connsiteY57" fmla="*/ 529087 h 1595974"/>
                <a:gd name="connsiteX58" fmla="*/ 885672 w 1121461"/>
                <a:gd name="connsiteY58" fmla="*/ 517585 h 1595974"/>
                <a:gd name="connsiteX59" fmla="*/ 902925 w 1121461"/>
                <a:gd name="connsiteY59" fmla="*/ 529087 h 1595974"/>
                <a:gd name="connsiteX60" fmla="*/ 920178 w 1121461"/>
                <a:gd name="connsiteY60" fmla="*/ 546339 h 1595974"/>
                <a:gd name="connsiteX61" fmla="*/ 937430 w 1121461"/>
                <a:gd name="connsiteY61" fmla="*/ 552090 h 1595974"/>
                <a:gd name="connsiteX62" fmla="*/ 943181 w 1121461"/>
                <a:gd name="connsiteY62" fmla="*/ 534837 h 1595974"/>
                <a:gd name="connsiteX63" fmla="*/ 954683 w 1121461"/>
                <a:gd name="connsiteY63" fmla="*/ 517585 h 1595974"/>
                <a:gd name="connsiteX64" fmla="*/ 960434 w 1121461"/>
                <a:gd name="connsiteY64" fmla="*/ 477328 h 1595974"/>
                <a:gd name="connsiteX65" fmla="*/ 966185 w 1121461"/>
                <a:gd name="connsiteY65" fmla="*/ 454324 h 1595974"/>
                <a:gd name="connsiteX66" fmla="*/ 994940 w 1121461"/>
                <a:gd name="connsiteY66" fmla="*/ 437071 h 1595974"/>
                <a:gd name="connsiteX67" fmla="*/ 1012193 w 1121461"/>
                <a:gd name="connsiteY67" fmla="*/ 425570 h 1595974"/>
                <a:gd name="connsiteX68" fmla="*/ 1035196 w 1121461"/>
                <a:gd name="connsiteY68" fmla="*/ 408317 h 1595974"/>
                <a:gd name="connsiteX69" fmla="*/ 1086955 w 1121461"/>
                <a:gd name="connsiteY69" fmla="*/ 385313 h 1595974"/>
                <a:gd name="connsiteX70" fmla="*/ 1098457 w 1121461"/>
                <a:gd name="connsiteY70" fmla="*/ 368060 h 1595974"/>
                <a:gd name="connsiteX71" fmla="*/ 1115710 w 1121461"/>
                <a:gd name="connsiteY71" fmla="*/ 362309 h 1595974"/>
                <a:gd name="connsiteX72" fmla="*/ 1121461 w 1121461"/>
                <a:gd name="connsiteY72" fmla="*/ 253041 h 1595974"/>
                <a:gd name="connsiteX73" fmla="*/ 1115710 w 1121461"/>
                <a:gd name="connsiteY73" fmla="*/ 149524 h 1595974"/>
                <a:gd name="connsiteX74" fmla="*/ 1092706 w 1121461"/>
                <a:gd name="connsiteY74" fmla="*/ 115019 h 1595974"/>
                <a:gd name="connsiteX75" fmla="*/ 1046698 w 1121461"/>
                <a:gd name="connsiteY75" fmla="*/ 57509 h 1595974"/>
                <a:gd name="connsiteX76" fmla="*/ 1035196 w 1121461"/>
                <a:gd name="connsiteY76" fmla="*/ 34505 h 1595974"/>
                <a:gd name="connsiteX77" fmla="*/ 1000691 w 1121461"/>
                <a:gd name="connsiteY77" fmla="*/ 17253 h 1595974"/>
                <a:gd name="connsiteX78" fmla="*/ 948932 w 1121461"/>
                <a:gd name="connsiteY78" fmla="*/ 11502 h 1595974"/>
                <a:gd name="connsiteX79" fmla="*/ 897174 w 1121461"/>
                <a:gd name="connsiteY79" fmla="*/ 0 h 1595974"/>
                <a:gd name="connsiteX80" fmla="*/ 776404 w 1121461"/>
                <a:gd name="connsiteY80" fmla="*/ 11502 h 1595974"/>
                <a:gd name="connsiteX81" fmla="*/ 661385 w 1121461"/>
                <a:gd name="connsiteY81" fmla="*/ 28754 h 1595974"/>
                <a:gd name="connsiteX82" fmla="*/ 638381 w 1121461"/>
                <a:gd name="connsiteY82" fmla="*/ 34505 h 1595974"/>
                <a:gd name="connsiteX83" fmla="*/ 598125 w 1121461"/>
                <a:gd name="connsiteY83" fmla="*/ 40256 h 1595974"/>
                <a:gd name="connsiteX84" fmla="*/ 563619 w 1121461"/>
                <a:gd name="connsiteY84" fmla="*/ 46007 h 1595974"/>
                <a:gd name="connsiteX85" fmla="*/ 534864 w 1121461"/>
                <a:gd name="connsiteY85" fmla="*/ 51758 h 1595974"/>
                <a:gd name="connsiteX86" fmla="*/ 437098 w 1121461"/>
                <a:gd name="connsiteY86" fmla="*/ 57509 h 1595974"/>
                <a:gd name="connsiteX87" fmla="*/ 391091 w 1121461"/>
                <a:gd name="connsiteY87" fmla="*/ 69011 h 1595974"/>
                <a:gd name="connsiteX88" fmla="*/ 356585 w 1121461"/>
                <a:gd name="connsiteY88" fmla="*/ 74762 h 1595974"/>
                <a:gd name="connsiteX89" fmla="*/ 322080 w 1121461"/>
                <a:gd name="connsiteY89" fmla="*/ 86264 h 1595974"/>
                <a:gd name="connsiteX90" fmla="*/ 299076 w 1121461"/>
                <a:gd name="connsiteY90" fmla="*/ 92015 h 1595974"/>
                <a:gd name="connsiteX91" fmla="*/ 270321 w 1121461"/>
                <a:gd name="connsiteY91" fmla="*/ 103517 h 1595974"/>
                <a:gd name="connsiteX92" fmla="*/ 253068 w 1121461"/>
                <a:gd name="connsiteY92" fmla="*/ 109268 h 1595974"/>
                <a:gd name="connsiteX93" fmla="*/ 218563 w 1121461"/>
                <a:gd name="connsiteY93" fmla="*/ 126521 h 1595974"/>
                <a:gd name="connsiteX94" fmla="*/ 195559 w 1121461"/>
                <a:gd name="connsiteY94" fmla="*/ 143773 h 1595974"/>
                <a:gd name="connsiteX95" fmla="*/ 161053 w 1121461"/>
                <a:gd name="connsiteY95" fmla="*/ 166777 h 1595974"/>
                <a:gd name="connsiteX96" fmla="*/ 126547 w 1121461"/>
                <a:gd name="connsiteY96" fmla="*/ 207034 h 1595974"/>
                <a:gd name="connsiteX97" fmla="*/ 115046 w 1121461"/>
                <a:gd name="connsiteY97" fmla="*/ 247290 h 1595974"/>
                <a:gd name="connsiteX98" fmla="*/ 109295 w 1121461"/>
                <a:gd name="connsiteY98" fmla="*/ 270294 h 1595974"/>
                <a:gd name="connsiteX99" fmla="*/ 97793 w 1121461"/>
                <a:gd name="connsiteY99" fmla="*/ 368060 h 1595974"/>
                <a:gd name="connsiteX100" fmla="*/ 74789 w 1121461"/>
                <a:gd name="connsiteY100" fmla="*/ 442822 h 1595974"/>
                <a:gd name="connsiteX101" fmla="*/ 69038 w 1121461"/>
                <a:gd name="connsiteY101" fmla="*/ 460075 h 1595974"/>
                <a:gd name="connsiteX102" fmla="*/ 51785 w 1121461"/>
                <a:gd name="connsiteY102" fmla="*/ 511834 h 1595974"/>
                <a:gd name="connsiteX103" fmla="*/ 34532 w 1121461"/>
                <a:gd name="connsiteY103" fmla="*/ 534837 h 1595974"/>
                <a:gd name="connsiteX104" fmla="*/ 34532 w 1121461"/>
                <a:gd name="connsiteY104" fmla="*/ 575094 h 1595974"/>
                <a:gd name="connsiteX105" fmla="*/ 40283 w 1121461"/>
                <a:gd name="connsiteY105" fmla="*/ 828136 h 1595974"/>
                <a:gd name="connsiteX106" fmla="*/ 28781 w 1121461"/>
                <a:gd name="connsiteY106" fmla="*/ 966158 h 1595974"/>
                <a:gd name="connsiteX107" fmla="*/ 34532 w 1121461"/>
                <a:gd name="connsiteY107" fmla="*/ 1006415 h 1595974"/>
                <a:gd name="connsiteX108" fmla="*/ 28781 w 1121461"/>
                <a:gd name="connsiteY108" fmla="*/ 1127185 h 1595974"/>
                <a:gd name="connsiteX109" fmla="*/ 17280 w 1121461"/>
                <a:gd name="connsiteY109" fmla="*/ 1161690 h 1595974"/>
                <a:gd name="connsiteX110" fmla="*/ 5778 w 1121461"/>
                <a:gd name="connsiteY110" fmla="*/ 1207698 h 1595974"/>
                <a:gd name="connsiteX111" fmla="*/ 5778 w 1121461"/>
                <a:gd name="connsiteY111" fmla="*/ 1466490 h 1595974"/>
                <a:gd name="connsiteX112" fmla="*/ 17280 w 1121461"/>
                <a:gd name="connsiteY112" fmla="*/ 1500996 h 1595974"/>
                <a:gd name="connsiteX113" fmla="*/ 28781 w 1121461"/>
                <a:gd name="connsiteY113" fmla="*/ 1547004 h 1595974"/>
                <a:gd name="connsiteX114" fmla="*/ 34532 w 1121461"/>
                <a:gd name="connsiteY114" fmla="*/ 1593011 h 1595974"/>
                <a:gd name="connsiteX115" fmla="*/ 23030 w 1121461"/>
                <a:gd name="connsiteY115" fmla="*/ 1593011 h 1595974"/>
                <a:gd name="connsiteX0" fmla="*/ 23030 w 1121461"/>
                <a:gd name="connsiteY0" fmla="*/ 1593011 h 1595974"/>
                <a:gd name="connsiteX1" fmla="*/ 23030 w 1121461"/>
                <a:gd name="connsiteY1" fmla="*/ 1593011 h 1595974"/>
                <a:gd name="connsiteX2" fmla="*/ 74789 w 1121461"/>
                <a:gd name="connsiteY2" fmla="*/ 1581509 h 1595974"/>
                <a:gd name="connsiteX3" fmla="*/ 97793 w 1121461"/>
                <a:gd name="connsiteY3" fmla="*/ 1547004 h 1595974"/>
                <a:gd name="connsiteX4" fmla="*/ 92042 w 1121461"/>
                <a:gd name="connsiteY4" fmla="*/ 1477992 h 1595974"/>
                <a:gd name="connsiteX5" fmla="*/ 92042 w 1121461"/>
                <a:gd name="connsiteY5" fmla="*/ 1437736 h 1595974"/>
                <a:gd name="connsiteX6" fmla="*/ 109295 w 1121461"/>
                <a:gd name="connsiteY6" fmla="*/ 1431985 h 1595974"/>
                <a:gd name="connsiteX7" fmla="*/ 149551 w 1121461"/>
                <a:gd name="connsiteY7" fmla="*/ 1426234 h 1595974"/>
                <a:gd name="connsiteX8" fmla="*/ 172555 w 1121461"/>
                <a:gd name="connsiteY8" fmla="*/ 1420483 h 1595974"/>
                <a:gd name="connsiteX9" fmla="*/ 224313 w 1121461"/>
                <a:gd name="connsiteY9" fmla="*/ 1403230 h 1595974"/>
                <a:gd name="connsiteX10" fmla="*/ 241566 w 1121461"/>
                <a:gd name="connsiteY10" fmla="*/ 1397479 h 1595974"/>
                <a:gd name="connsiteX11" fmla="*/ 270321 w 1121461"/>
                <a:gd name="connsiteY11" fmla="*/ 1385977 h 1595974"/>
                <a:gd name="connsiteX12" fmla="*/ 310578 w 1121461"/>
                <a:gd name="connsiteY12" fmla="*/ 1374475 h 1595974"/>
                <a:gd name="connsiteX13" fmla="*/ 327830 w 1121461"/>
                <a:gd name="connsiteY13" fmla="*/ 1357222 h 1595974"/>
                <a:gd name="connsiteX14" fmla="*/ 356585 w 1121461"/>
                <a:gd name="connsiteY14" fmla="*/ 1322717 h 1595974"/>
                <a:gd name="connsiteX15" fmla="*/ 396842 w 1121461"/>
                <a:gd name="connsiteY15" fmla="*/ 1305464 h 1595974"/>
                <a:gd name="connsiteX16" fmla="*/ 431347 w 1121461"/>
                <a:gd name="connsiteY16" fmla="*/ 1270958 h 1595974"/>
                <a:gd name="connsiteX17" fmla="*/ 454351 w 1121461"/>
                <a:gd name="connsiteY17" fmla="*/ 1253705 h 1595974"/>
                <a:gd name="connsiteX18" fmla="*/ 465853 w 1121461"/>
                <a:gd name="connsiteY18" fmla="*/ 1236453 h 1595974"/>
                <a:gd name="connsiteX19" fmla="*/ 488857 w 1121461"/>
                <a:gd name="connsiteY19" fmla="*/ 1224951 h 1595974"/>
                <a:gd name="connsiteX20" fmla="*/ 523363 w 1121461"/>
                <a:gd name="connsiteY20" fmla="*/ 1190445 h 1595974"/>
                <a:gd name="connsiteX21" fmla="*/ 540615 w 1121461"/>
                <a:gd name="connsiteY21" fmla="*/ 1178943 h 1595974"/>
                <a:gd name="connsiteX22" fmla="*/ 546366 w 1121461"/>
                <a:gd name="connsiteY22" fmla="*/ 1161690 h 1595974"/>
                <a:gd name="connsiteX23" fmla="*/ 569370 w 1121461"/>
                <a:gd name="connsiteY23" fmla="*/ 1127185 h 1595974"/>
                <a:gd name="connsiteX24" fmla="*/ 580872 w 1121461"/>
                <a:gd name="connsiteY24" fmla="*/ 1086928 h 1595974"/>
                <a:gd name="connsiteX25" fmla="*/ 569370 w 1121461"/>
                <a:gd name="connsiteY25" fmla="*/ 1012166 h 1595974"/>
                <a:gd name="connsiteX26" fmla="*/ 557868 w 1121461"/>
                <a:gd name="connsiteY26" fmla="*/ 977660 h 1595974"/>
                <a:gd name="connsiteX27" fmla="*/ 546366 w 1121461"/>
                <a:gd name="connsiteY27" fmla="*/ 943154 h 1595974"/>
                <a:gd name="connsiteX28" fmla="*/ 540615 w 1121461"/>
                <a:gd name="connsiteY28" fmla="*/ 925902 h 1595974"/>
                <a:gd name="connsiteX29" fmla="*/ 517612 w 1121461"/>
                <a:gd name="connsiteY29" fmla="*/ 885645 h 1595974"/>
                <a:gd name="connsiteX30" fmla="*/ 500359 w 1121461"/>
                <a:gd name="connsiteY30" fmla="*/ 851139 h 1595974"/>
                <a:gd name="connsiteX31" fmla="*/ 511861 w 1121461"/>
                <a:gd name="connsiteY31" fmla="*/ 833887 h 1595974"/>
                <a:gd name="connsiteX32" fmla="*/ 529113 w 1121461"/>
                <a:gd name="connsiteY32" fmla="*/ 828136 h 1595974"/>
                <a:gd name="connsiteX33" fmla="*/ 546366 w 1121461"/>
                <a:gd name="connsiteY33" fmla="*/ 816634 h 1595974"/>
                <a:gd name="connsiteX34" fmla="*/ 569370 w 1121461"/>
                <a:gd name="connsiteY34" fmla="*/ 782128 h 1595974"/>
                <a:gd name="connsiteX35" fmla="*/ 563619 w 1121461"/>
                <a:gd name="connsiteY35" fmla="*/ 741871 h 1595974"/>
                <a:gd name="connsiteX36" fmla="*/ 540615 w 1121461"/>
                <a:gd name="connsiteY36" fmla="*/ 736121 h 1595974"/>
                <a:gd name="connsiteX37" fmla="*/ 448600 w 1121461"/>
                <a:gd name="connsiteY37" fmla="*/ 730370 h 1595974"/>
                <a:gd name="connsiteX38" fmla="*/ 431347 w 1121461"/>
                <a:gd name="connsiteY38" fmla="*/ 713117 h 1595974"/>
                <a:gd name="connsiteX39" fmla="*/ 414095 w 1121461"/>
                <a:gd name="connsiteY39" fmla="*/ 701615 h 1595974"/>
                <a:gd name="connsiteX40" fmla="*/ 402593 w 1121461"/>
                <a:gd name="connsiteY40" fmla="*/ 684362 h 1595974"/>
                <a:gd name="connsiteX41" fmla="*/ 425596 w 1121461"/>
                <a:gd name="connsiteY41" fmla="*/ 672860 h 1595974"/>
                <a:gd name="connsiteX42" fmla="*/ 460102 w 1121461"/>
                <a:gd name="connsiteY42" fmla="*/ 649856 h 1595974"/>
                <a:gd name="connsiteX43" fmla="*/ 494608 w 1121461"/>
                <a:gd name="connsiteY43" fmla="*/ 638354 h 1595974"/>
                <a:gd name="connsiteX44" fmla="*/ 529113 w 1121461"/>
                <a:gd name="connsiteY44" fmla="*/ 615351 h 1595974"/>
                <a:gd name="connsiteX45" fmla="*/ 546366 w 1121461"/>
                <a:gd name="connsiteY45" fmla="*/ 626853 h 1595974"/>
                <a:gd name="connsiteX46" fmla="*/ 557868 w 1121461"/>
                <a:gd name="connsiteY46" fmla="*/ 672860 h 1595974"/>
                <a:gd name="connsiteX47" fmla="*/ 575121 w 1121461"/>
                <a:gd name="connsiteY47" fmla="*/ 678611 h 1595974"/>
                <a:gd name="connsiteX48" fmla="*/ 644132 w 1121461"/>
                <a:gd name="connsiteY48" fmla="*/ 667109 h 1595974"/>
                <a:gd name="connsiteX49" fmla="*/ 661385 w 1121461"/>
                <a:gd name="connsiteY49" fmla="*/ 655607 h 1595974"/>
                <a:gd name="connsiteX50" fmla="*/ 678638 w 1121461"/>
                <a:gd name="connsiteY50" fmla="*/ 638354 h 1595974"/>
                <a:gd name="connsiteX51" fmla="*/ 690140 w 1121461"/>
                <a:gd name="connsiteY51" fmla="*/ 621102 h 1595974"/>
                <a:gd name="connsiteX52" fmla="*/ 724646 w 1121461"/>
                <a:gd name="connsiteY52" fmla="*/ 609600 h 1595974"/>
                <a:gd name="connsiteX53" fmla="*/ 741898 w 1121461"/>
                <a:gd name="connsiteY53" fmla="*/ 603849 h 1595974"/>
                <a:gd name="connsiteX54" fmla="*/ 759151 w 1121461"/>
                <a:gd name="connsiteY54" fmla="*/ 598098 h 1595974"/>
                <a:gd name="connsiteX55" fmla="*/ 776404 w 1121461"/>
                <a:gd name="connsiteY55" fmla="*/ 592347 h 1595974"/>
                <a:gd name="connsiteX56" fmla="*/ 810910 w 1121461"/>
                <a:gd name="connsiteY56" fmla="*/ 557841 h 1595974"/>
                <a:gd name="connsiteX57" fmla="*/ 845415 w 1121461"/>
                <a:gd name="connsiteY57" fmla="*/ 529087 h 1595974"/>
                <a:gd name="connsiteX58" fmla="*/ 885672 w 1121461"/>
                <a:gd name="connsiteY58" fmla="*/ 517585 h 1595974"/>
                <a:gd name="connsiteX59" fmla="*/ 902925 w 1121461"/>
                <a:gd name="connsiteY59" fmla="*/ 529087 h 1595974"/>
                <a:gd name="connsiteX60" fmla="*/ 920178 w 1121461"/>
                <a:gd name="connsiteY60" fmla="*/ 546339 h 1595974"/>
                <a:gd name="connsiteX61" fmla="*/ 937430 w 1121461"/>
                <a:gd name="connsiteY61" fmla="*/ 552090 h 1595974"/>
                <a:gd name="connsiteX62" fmla="*/ 943181 w 1121461"/>
                <a:gd name="connsiteY62" fmla="*/ 534837 h 1595974"/>
                <a:gd name="connsiteX63" fmla="*/ 954683 w 1121461"/>
                <a:gd name="connsiteY63" fmla="*/ 517585 h 1595974"/>
                <a:gd name="connsiteX64" fmla="*/ 960434 w 1121461"/>
                <a:gd name="connsiteY64" fmla="*/ 477328 h 1595974"/>
                <a:gd name="connsiteX65" fmla="*/ 966185 w 1121461"/>
                <a:gd name="connsiteY65" fmla="*/ 454324 h 1595974"/>
                <a:gd name="connsiteX66" fmla="*/ 994940 w 1121461"/>
                <a:gd name="connsiteY66" fmla="*/ 437071 h 1595974"/>
                <a:gd name="connsiteX67" fmla="*/ 1012193 w 1121461"/>
                <a:gd name="connsiteY67" fmla="*/ 425570 h 1595974"/>
                <a:gd name="connsiteX68" fmla="*/ 1035196 w 1121461"/>
                <a:gd name="connsiteY68" fmla="*/ 408317 h 1595974"/>
                <a:gd name="connsiteX69" fmla="*/ 1086955 w 1121461"/>
                <a:gd name="connsiteY69" fmla="*/ 385313 h 1595974"/>
                <a:gd name="connsiteX70" fmla="*/ 1098457 w 1121461"/>
                <a:gd name="connsiteY70" fmla="*/ 368060 h 1595974"/>
                <a:gd name="connsiteX71" fmla="*/ 1115710 w 1121461"/>
                <a:gd name="connsiteY71" fmla="*/ 362309 h 1595974"/>
                <a:gd name="connsiteX72" fmla="*/ 1121461 w 1121461"/>
                <a:gd name="connsiteY72" fmla="*/ 253041 h 1595974"/>
                <a:gd name="connsiteX73" fmla="*/ 1115710 w 1121461"/>
                <a:gd name="connsiteY73" fmla="*/ 149524 h 1595974"/>
                <a:gd name="connsiteX74" fmla="*/ 1092706 w 1121461"/>
                <a:gd name="connsiteY74" fmla="*/ 115019 h 1595974"/>
                <a:gd name="connsiteX75" fmla="*/ 1046698 w 1121461"/>
                <a:gd name="connsiteY75" fmla="*/ 57509 h 1595974"/>
                <a:gd name="connsiteX76" fmla="*/ 1035196 w 1121461"/>
                <a:gd name="connsiteY76" fmla="*/ 34505 h 1595974"/>
                <a:gd name="connsiteX77" fmla="*/ 1000691 w 1121461"/>
                <a:gd name="connsiteY77" fmla="*/ 17253 h 1595974"/>
                <a:gd name="connsiteX78" fmla="*/ 948932 w 1121461"/>
                <a:gd name="connsiteY78" fmla="*/ 11502 h 1595974"/>
                <a:gd name="connsiteX79" fmla="*/ 897174 w 1121461"/>
                <a:gd name="connsiteY79" fmla="*/ 0 h 1595974"/>
                <a:gd name="connsiteX80" fmla="*/ 776404 w 1121461"/>
                <a:gd name="connsiteY80" fmla="*/ 11502 h 1595974"/>
                <a:gd name="connsiteX81" fmla="*/ 661385 w 1121461"/>
                <a:gd name="connsiteY81" fmla="*/ 28754 h 1595974"/>
                <a:gd name="connsiteX82" fmla="*/ 638381 w 1121461"/>
                <a:gd name="connsiteY82" fmla="*/ 34505 h 1595974"/>
                <a:gd name="connsiteX83" fmla="*/ 598125 w 1121461"/>
                <a:gd name="connsiteY83" fmla="*/ 40256 h 1595974"/>
                <a:gd name="connsiteX84" fmla="*/ 563619 w 1121461"/>
                <a:gd name="connsiteY84" fmla="*/ 46007 h 1595974"/>
                <a:gd name="connsiteX85" fmla="*/ 534864 w 1121461"/>
                <a:gd name="connsiteY85" fmla="*/ 51758 h 1595974"/>
                <a:gd name="connsiteX86" fmla="*/ 437098 w 1121461"/>
                <a:gd name="connsiteY86" fmla="*/ 57509 h 1595974"/>
                <a:gd name="connsiteX87" fmla="*/ 391091 w 1121461"/>
                <a:gd name="connsiteY87" fmla="*/ 69011 h 1595974"/>
                <a:gd name="connsiteX88" fmla="*/ 356585 w 1121461"/>
                <a:gd name="connsiteY88" fmla="*/ 74762 h 1595974"/>
                <a:gd name="connsiteX89" fmla="*/ 322080 w 1121461"/>
                <a:gd name="connsiteY89" fmla="*/ 86264 h 1595974"/>
                <a:gd name="connsiteX90" fmla="*/ 299076 w 1121461"/>
                <a:gd name="connsiteY90" fmla="*/ 92015 h 1595974"/>
                <a:gd name="connsiteX91" fmla="*/ 270321 w 1121461"/>
                <a:gd name="connsiteY91" fmla="*/ 103517 h 1595974"/>
                <a:gd name="connsiteX92" fmla="*/ 253068 w 1121461"/>
                <a:gd name="connsiteY92" fmla="*/ 109268 h 1595974"/>
                <a:gd name="connsiteX93" fmla="*/ 218563 w 1121461"/>
                <a:gd name="connsiteY93" fmla="*/ 126521 h 1595974"/>
                <a:gd name="connsiteX94" fmla="*/ 195559 w 1121461"/>
                <a:gd name="connsiteY94" fmla="*/ 143773 h 1595974"/>
                <a:gd name="connsiteX95" fmla="*/ 161053 w 1121461"/>
                <a:gd name="connsiteY95" fmla="*/ 166777 h 1595974"/>
                <a:gd name="connsiteX96" fmla="*/ 126547 w 1121461"/>
                <a:gd name="connsiteY96" fmla="*/ 207034 h 1595974"/>
                <a:gd name="connsiteX97" fmla="*/ 115046 w 1121461"/>
                <a:gd name="connsiteY97" fmla="*/ 247290 h 1595974"/>
                <a:gd name="connsiteX98" fmla="*/ 109295 w 1121461"/>
                <a:gd name="connsiteY98" fmla="*/ 270294 h 1595974"/>
                <a:gd name="connsiteX99" fmla="*/ 97793 w 1121461"/>
                <a:gd name="connsiteY99" fmla="*/ 368060 h 1595974"/>
                <a:gd name="connsiteX100" fmla="*/ 74789 w 1121461"/>
                <a:gd name="connsiteY100" fmla="*/ 442822 h 1595974"/>
                <a:gd name="connsiteX101" fmla="*/ 69038 w 1121461"/>
                <a:gd name="connsiteY101" fmla="*/ 460075 h 1595974"/>
                <a:gd name="connsiteX102" fmla="*/ 51785 w 1121461"/>
                <a:gd name="connsiteY102" fmla="*/ 511834 h 1595974"/>
                <a:gd name="connsiteX103" fmla="*/ 34532 w 1121461"/>
                <a:gd name="connsiteY103" fmla="*/ 534837 h 1595974"/>
                <a:gd name="connsiteX104" fmla="*/ 34532 w 1121461"/>
                <a:gd name="connsiteY104" fmla="*/ 575094 h 1595974"/>
                <a:gd name="connsiteX105" fmla="*/ 28781 w 1121461"/>
                <a:gd name="connsiteY105" fmla="*/ 966158 h 1595974"/>
                <a:gd name="connsiteX106" fmla="*/ 34532 w 1121461"/>
                <a:gd name="connsiteY106" fmla="*/ 1006415 h 1595974"/>
                <a:gd name="connsiteX107" fmla="*/ 28781 w 1121461"/>
                <a:gd name="connsiteY107" fmla="*/ 1127185 h 1595974"/>
                <a:gd name="connsiteX108" fmla="*/ 17280 w 1121461"/>
                <a:gd name="connsiteY108" fmla="*/ 1161690 h 1595974"/>
                <a:gd name="connsiteX109" fmla="*/ 5778 w 1121461"/>
                <a:gd name="connsiteY109" fmla="*/ 1207698 h 1595974"/>
                <a:gd name="connsiteX110" fmla="*/ 5778 w 1121461"/>
                <a:gd name="connsiteY110" fmla="*/ 1466490 h 1595974"/>
                <a:gd name="connsiteX111" fmla="*/ 17280 w 1121461"/>
                <a:gd name="connsiteY111" fmla="*/ 1500996 h 1595974"/>
                <a:gd name="connsiteX112" fmla="*/ 28781 w 1121461"/>
                <a:gd name="connsiteY112" fmla="*/ 1547004 h 1595974"/>
                <a:gd name="connsiteX113" fmla="*/ 34532 w 1121461"/>
                <a:gd name="connsiteY113" fmla="*/ 1593011 h 1595974"/>
                <a:gd name="connsiteX114" fmla="*/ 23030 w 1121461"/>
                <a:gd name="connsiteY114" fmla="*/ 1593011 h 1595974"/>
                <a:gd name="connsiteX0" fmla="*/ 23030 w 1121461"/>
                <a:gd name="connsiteY0" fmla="*/ 1593011 h 1595974"/>
                <a:gd name="connsiteX1" fmla="*/ 23030 w 1121461"/>
                <a:gd name="connsiteY1" fmla="*/ 1593011 h 1595974"/>
                <a:gd name="connsiteX2" fmla="*/ 74789 w 1121461"/>
                <a:gd name="connsiteY2" fmla="*/ 1581509 h 1595974"/>
                <a:gd name="connsiteX3" fmla="*/ 97793 w 1121461"/>
                <a:gd name="connsiteY3" fmla="*/ 1547004 h 1595974"/>
                <a:gd name="connsiteX4" fmla="*/ 92042 w 1121461"/>
                <a:gd name="connsiteY4" fmla="*/ 1477992 h 1595974"/>
                <a:gd name="connsiteX5" fmla="*/ 92042 w 1121461"/>
                <a:gd name="connsiteY5" fmla="*/ 1437736 h 1595974"/>
                <a:gd name="connsiteX6" fmla="*/ 109295 w 1121461"/>
                <a:gd name="connsiteY6" fmla="*/ 1431985 h 1595974"/>
                <a:gd name="connsiteX7" fmla="*/ 149551 w 1121461"/>
                <a:gd name="connsiteY7" fmla="*/ 1426234 h 1595974"/>
                <a:gd name="connsiteX8" fmla="*/ 172555 w 1121461"/>
                <a:gd name="connsiteY8" fmla="*/ 1420483 h 1595974"/>
                <a:gd name="connsiteX9" fmla="*/ 224313 w 1121461"/>
                <a:gd name="connsiteY9" fmla="*/ 1403230 h 1595974"/>
                <a:gd name="connsiteX10" fmla="*/ 241566 w 1121461"/>
                <a:gd name="connsiteY10" fmla="*/ 1397479 h 1595974"/>
                <a:gd name="connsiteX11" fmla="*/ 270321 w 1121461"/>
                <a:gd name="connsiteY11" fmla="*/ 1385977 h 1595974"/>
                <a:gd name="connsiteX12" fmla="*/ 310578 w 1121461"/>
                <a:gd name="connsiteY12" fmla="*/ 1374475 h 1595974"/>
                <a:gd name="connsiteX13" fmla="*/ 327830 w 1121461"/>
                <a:gd name="connsiteY13" fmla="*/ 1357222 h 1595974"/>
                <a:gd name="connsiteX14" fmla="*/ 356585 w 1121461"/>
                <a:gd name="connsiteY14" fmla="*/ 1322717 h 1595974"/>
                <a:gd name="connsiteX15" fmla="*/ 396842 w 1121461"/>
                <a:gd name="connsiteY15" fmla="*/ 1305464 h 1595974"/>
                <a:gd name="connsiteX16" fmla="*/ 431347 w 1121461"/>
                <a:gd name="connsiteY16" fmla="*/ 1270958 h 1595974"/>
                <a:gd name="connsiteX17" fmla="*/ 454351 w 1121461"/>
                <a:gd name="connsiteY17" fmla="*/ 1253705 h 1595974"/>
                <a:gd name="connsiteX18" fmla="*/ 465853 w 1121461"/>
                <a:gd name="connsiteY18" fmla="*/ 1236453 h 1595974"/>
                <a:gd name="connsiteX19" fmla="*/ 488857 w 1121461"/>
                <a:gd name="connsiteY19" fmla="*/ 1224951 h 1595974"/>
                <a:gd name="connsiteX20" fmla="*/ 523363 w 1121461"/>
                <a:gd name="connsiteY20" fmla="*/ 1190445 h 1595974"/>
                <a:gd name="connsiteX21" fmla="*/ 540615 w 1121461"/>
                <a:gd name="connsiteY21" fmla="*/ 1178943 h 1595974"/>
                <a:gd name="connsiteX22" fmla="*/ 546366 w 1121461"/>
                <a:gd name="connsiteY22" fmla="*/ 1161690 h 1595974"/>
                <a:gd name="connsiteX23" fmla="*/ 569370 w 1121461"/>
                <a:gd name="connsiteY23" fmla="*/ 1127185 h 1595974"/>
                <a:gd name="connsiteX24" fmla="*/ 580872 w 1121461"/>
                <a:gd name="connsiteY24" fmla="*/ 1086928 h 1595974"/>
                <a:gd name="connsiteX25" fmla="*/ 569370 w 1121461"/>
                <a:gd name="connsiteY25" fmla="*/ 1012166 h 1595974"/>
                <a:gd name="connsiteX26" fmla="*/ 557868 w 1121461"/>
                <a:gd name="connsiteY26" fmla="*/ 977660 h 1595974"/>
                <a:gd name="connsiteX27" fmla="*/ 546366 w 1121461"/>
                <a:gd name="connsiteY27" fmla="*/ 943154 h 1595974"/>
                <a:gd name="connsiteX28" fmla="*/ 540615 w 1121461"/>
                <a:gd name="connsiteY28" fmla="*/ 925902 h 1595974"/>
                <a:gd name="connsiteX29" fmla="*/ 517612 w 1121461"/>
                <a:gd name="connsiteY29" fmla="*/ 885645 h 1595974"/>
                <a:gd name="connsiteX30" fmla="*/ 500359 w 1121461"/>
                <a:gd name="connsiteY30" fmla="*/ 851139 h 1595974"/>
                <a:gd name="connsiteX31" fmla="*/ 511861 w 1121461"/>
                <a:gd name="connsiteY31" fmla="*/ 833887 h 1595974"/>
                <a:gd name="connsiteX32" fmla="*/ 529113 w 1121461"/>
                <a:gd name="connsiteY32" fmla="*/ 828136 h 1595974"/>
                <a:gd name="connsiteX33" fmla="*/ 546366 w 1121461"/>
                <a:gd name="connsiteY33" fmla="*/ 816634 h 1595974"/>
                <a:gd name="connsiteX34" fmla="*/ 569370 w 1121461"/>
                <a:gd name="connsiteY34" fmla="*/ 782128 h 1595974"/>
                <a:gd name="connsiteX35" fmla="*/ 563619 w 1121461"/>
                <a:gd name="connsiteY35" fmla="*/ 741871 h 1595974"/>
                <a:gd name="connsiteX36" fmla="*/ 540615 w 1121461"/>
                <a:gd name="connsiteY36" fmla="*/ 736121 h 1595974"/>
                <a:gd name="connsiteX37" fmla="*/ 448600 w 1121461"/>
                <a:gd name="connsiteY37" fmla="*/ 730370 h 1595974"/>
                <a:gd name="connsiteX38" fmla="*/ 431347 w 1121461"/>
                <a:gd name="connsiteY38" fmla="*/ 713117 h 1595974"/>
                <a:gd name="connsiteX39" fmla="*/ 414095 w 1121461"/>
                <a:gd name="connsiteY39" fmla="*/ 701615 h 1595974"/>
                <a:gd name="connsiteX40" fmla="*/ 402593 w 1121461"/>
                <a:gd name="connsiteY40" fmla="*/ 684362 h 1595974"/>
                <a:gd name="connsiteX41" fmla="*/ 425596 w 1121461"/>
                <a:gd name="connsiteY41" fmla="*/ 672860 h 1595974"/>
                <a:gd name="connsiteX42" fmla="*/ 460102 w 1121461"/>
                <a:gd name="connsiteY42" fmla="*/ 649856 h 1595974"/>
                <a:gd name="connsiteX43" fmla="*/ 494608 w 1121461"/>
                <a:gd name="connsiteY43" fmla="*/ 638354 h 1595974"/>
                <a:gd name="connsiteX44" fmla="*/ 529113 w 1121461"/>
                <a:gd name="connsiteY44" fmla="*/ 615351 h 1595974"/>
                <a:gd name="connsiteX45" fmla="*/ 546366 w 1121461"/>
                <a:gd name="connsiteY45" fmla="*/ 626853 h 1595974"/>
                <a:gd name="connsiteX46" fmla="*/ 557868 w 1121461"/>
                <a:gd name="connsiteY46" fmla="*/ 672860 h 1595974"/>
                <a:gd name="connsiteX47" fmla="*/ 575121 w 1121461"/>
                <a:gd name="connsiteY47" fmla="*/ 678611 h 1595974"/>
                <a:gd name="connsiteX48" fmla="*/ 644132 w 1121461"/>
                <a:gd name="connsiteY48" fmla="*/ 667109 h 1595974"/>
                <a:gd name="connsiteX49" fmla="*/ 661385 w 1121461"/>
                <a:gd name="connsiteY49" fmla="*/ 655607 h 1595974"/>
                <a:gd name="connsiteX50" fmla="*/ 678638 w 1121461"/>
                <a:gd name="connsiteY50" fmla="*/ 638354 h 1595974"/>
                <a:gd name="connsiteX51" fmla="*/ 690140 w 1121461"/>
                <a:gd name="connsiteY51" fmla="*/ 621102 h 1595974"/>
                <a:gd name="connsiteX52" fmla="*/ 724646 w 1121461"/>
                <a:gd name="connsiteY52" fmla="*/ 609600 h 1595974"/>
                <a:gd name="connsiteX53" fmla="*/ 741898 w 1121461"/>
                <a:gd name="connsiteY53" fmla="*/ 603849 h 1595974"/>
                <a:gd name="connsiteX54" fmla="*/ 759151 w 1121461"/>
                <a:gd name="connsiteY54" fmla="*/ 598098 h 1595974"/>
                <a:gd name="connsiteX55" fmla="*/ 776404 w 1121461"/>
                <a:gd name="connsiteY55" fmla="*/ 592347 h 1595974"/>
                <a:gd name="connsiteX56" fmla="*/ 810910 w 1121461"/>
                <a:gd name="connsiteY56" fmla="*/ 557841 h 1595974"/>
                <a:gd name="connsiteX57" fmla="*/ 845415 w 1121461"/>
                <a:gd name="connsiteY57" fmla="*/ 529087 h 1595974"/>
                <a:gd name="connsiteX58" fmla="*/ 885672 w 1121461"/>
                <a:gd name="connsiteY58" fmla="*/ 517585 h 1595974"/>
                <a:gd name="connsiteX59" fmla="*/ 902925 w 1121461"/>
                <a:gd name="connsiteY59" fmla="*/ 529087 h 1595974"/>
                <a:gd name="connsiteX60" fmla="*/ 920178 w 1121461"/>
                <a:gd name="connsiteY60" fmla="*/ 546339 h 1595974"/>
                <a:gd name="connsiteX61" fmla="*/ 937430 w 1121461"/>
                <a:gd name="connsiteY61" fmla="*/ 552090 h 1595974"/>
                <a:gd name="connsiteX62" fmla="*/ 943181 w 1121461"/>
                <a:gd name="connsiteY62" fmla="*/ 534837 h 1595974"/>
                <a:gd name="connsiteX63" fmla="*/ 954683 w 1121461"/>
                <a:gd name="connsiteY63" fmla="*/ 517585 h 1595974"/>
                <a:gd name="connsiteX64" fmla="*/ 960434 w 1121461"/>
                <a:gd name="connsiteY64" fmla="*/ 477328 h 1595974"/>
                <a:gd name="connsiteX65" fmla="*/ 966185 w 1121461"/>
                <a:gd name="connsiteY65" fmla="*/ 454324 h 1595974"/>
                <a:gd name="connsiteX66" fmla="*/ 994940 w 1121461"/>
                <a:gd name="connsiteY66" fmla="*/ 437071 h 1595974"/>
                <a:gd name="connsiteX67" fmla="*/ 1012193 w 1121461"/>
                <a:gd name="connsiteY67" fmla="*/ 425570 h 1595974"/>
                <a:gd name="connsiteX68" fmla="*/ 1035196 w 1121461"/>
                <a:gd name="connsiteY68" fmla="*/ 408317 h 1595974"/>
                <a:gd name="connsiteX69" fmla="*/ 1086955 w 1121461"/>
                <a:gd name="connsiteY69" fmla="*/ 385313 h 1595974"/>
                <a:gd name="connsiteX70" fmla="*/ 1098457 w 1121461"/>
                <a:gd name="connsiteY70" fmla="*/ 368060 h 1595974"/>
                <a:gd name="connsiteX71" fmla="*/ 1115710 w 1121461"/>
                <a:gd name="connsiteY71" fmla="*/ 362309 h 1595974"/>
                <a:gd name="connsiteX72" fmla="*/ 1121461 w 1121461"/>
                <a:gd name="connsiteY72" fmla="*/ 253041 h 1595974"/>
                <a:gd name="connsiteX73" fmla="*/ 1115710 w 1121461"/>
                <a:gd name="connsiteY73" fmla="*/ 149524 h 1595974"/>
                <a:gd name="connsiteX74" fmla="*/ 1092706 w 1121461"/>
                <a:gd name="connsiteY74" fmla="*/ 115019 h 1595974"/>
                <a:gd name="connsiteX75" fmla="*/ 1046698 w 1121461"/>
                <a:gd name="connsiteY75" fmla="*/ 57509 h 1595974"/>
                <a:gd name="connsiteX76" fmla="*/ 1035196 w 1121461"/>
                <a:gd name="connsiteY76" fmla="*/ 34505 h 1595974"/>
                <a:gd name="connsiteX77" fmla="*/ 1000691 w 1121461"/>
                <a:gd name="connsiteY77" fmla="*/ 17253 h 1595974"/>
                <a:gd name="connsiteX78" fmla="*/ 948932 w 1121461"/>
                <a:gd name="connsiteY78" fmla="*/ 11502 h 1595974"/>
                <a:gd name="connsiteX79" fmla="*/ 897174 w 1121461"/>
                <a:gd name="connsiteY79" fmla="*/ 0 h 1595974"/>
                <a:gd name="connsiteX80" fmla="*/ 776404 w 1121461"/>
                <a:gd name="connsiteY80" fmla="*/ 11502 h 1595974"/>
                <a:gd name="connsiteX81" fmla="*/ 661385 w 1121461"/>
                <a:gd name="connsiteY81" fmla="*/ 28754 h 1595974"/>
                <a:gd name="connsiteX82" fmla="*/ 638381 w 1121461"/>
                <a:gd name="connsiteY82" fmla="*/ 34505 h 1595974"/>
                <a:gd name="connsiteX83" fmla="*/ 598125 w 1121461"/>
                <a:gd name="connsiteY83" fmla="*/ 40256 h 1595974"/>
                <a:gd name="connsiteX84" fmla="*/ 563619 w 1121461"/>
                <a:gd name="connsiteY84" fmla="*/ 46007 h 1595974"/>
                <a:gd name="connsiteX85" fmla="*/ 534864 w 1121461"/>
                <a:gd name="connsiteY85" fmla="*/ 51758 h 1595974"/>
                <a:gd name="connsiteX86" fmla="*/ 437098 w 1121461"/>
                <a:gd name="connsiteY86" fmla="*/ 57509 h 1595974"/>
                <a:gd name="connsiteX87" fmla="*/ 391091 w 1121461"/>
                <a:gd name="connsiteY87" fmla="*/ 69011 h 1595974"/>
                <a:gd name="connsiteX88" fmla="*/ 356585 w 1121461"/>
                <a:gd name="connsiteY88" fmla="*/ 74762 h 1595974"/>
                <a:gd name="connsiteX89" fmla="*/ 322080 w 1121461"/>
                <a:gd name="connsiteY89" fmla="*/ 86264 h 1595974"/>
                <a:gd name="connsiteX90" fmla="*/ 299076 w 1121461"/>
                <a:gd name="connsiteY90" fmla="*/ 92015 h 1595974"/>
                <a:gd name="connsiteX91" fmla="*/ 270321 w 1121461"/>
                <a:gd name="connsiteY91" fmla="*/ 103517 h 1595974"/>
                <a:gd name="connsiteX92" fmla="*/ 253068 w 1121461"/>
                <a:gd name="connsiteY92" fmla="*/ 109268 h 1595974"/>
                <a:gd name="connsiteX93" fmla="*/ 218563 w 1121461"/>
                <a:gd name="connsiteY93" fmla="*/ 126521 h 1595974"/>
                <a:gd name="connsiteX94" fmla="*/ 195559 w 1121461"/>
                <a:gd name="connsiteY94" fmla="*/ 143773 h 1595974"/>
                <a:gd name="connsiteX95" fmla="*/ 161053 w 1121461"/>
                <a:gd name="connsiteY95" fmla="*/ 166777 h 1595974"/>
                <a:gd name="connsiteX96" fmla="*/ 126547 w 1121461"/>
                <a:gd name="connsiteY96" fmla="*/ 207034 h 1595974"/>
                <a:gd name="connsiteX97" fmla="*/ 115046 w 1121461"/>
                <a:gd name="connsiteY97" fmla="*/ 247290 h 1595974"/>
                <a:gd name="connsiteX98" fmla="*/ 109295 w 1121461"/>
                <a:gd name="connsiteY98" fmla="*/ 270294 h 1595974"/>
                <a:gd name="connsiteX99" fmla="*/ 97793 w 1121461"/>
                <a:gd name="connsiteY99" fmla="*/ 368060 h 1595974"/>
                <a:gd name="connsiteX100" fmla="*/ 74789 w 1121461"/>
                <a:gd name="connsiteY100" fmla="*/ 442822 h 1595974"/>
                <a:gd name="connsiteX101" fmla="*/ 69038 w 1121461"/>
                <a:gd name="connsiteY101" fmla="*/ 460075 h 1595974"/>
                <a:gd name="connsiteX102" fmla="*/ 51785 w 1121461"/>
                <a:gd name="connsiteY102" fmla="*/ 511834 h 1595974"/>
                <a:gd name="connsiteX103" fmla="*/ 34532 w 1121461"/>
                <a:gd name="connsiteY103" fmla="*/ 534837 h 1595974"/>
                <a:gd name="connsiteX104" fmla="*/ 34532 w 1121461"/>
                <a:gd name="connsiteY104" fmla="*/ 575094 h 1595974"/>
                <a:gd name="connsiteX105" fmla="*/ 34532 w 1121461"/>
                <a:gd name="connsiteY105" fmla="*/ 1006415 h 1595974"/>
                <a:gd name="connsiteX106" fmla="*/ 28781 w 1121461"/>
                <a:gd name="connsiteY106" fmla="*/ 1127185 h 1595974"/>
                <a:gd name="connsiteX107" fmla="*/ 17280 w 1121461"/>
                <a:gd name="connsiteY107" fmla="*/ 1161690 h 1595974"/>
                <a:gd name="connsiteX108" fmla="*/ 5778 w 1121461"/>
                <a:gd name="connsiteY108" fmla="*/ 1207698 h 1595974"/>
                <a:gd name="connsiteX109" fmla="*/ 5778 w 1121461"/>
                <a:gd name="connsiteY109" fmla="*/ 1466490 h 1595974"/>
                <a:gd name="connsiteX110" fmla="*/ 17280 w 1121461"/>
                <a:gd name="connsiteY110" fmla="*/ 1500996 h 1595974"/>
                <a:gd name="connsiteX111" fmla="*/ 28781 w 1121461"/>
                <a:gd name="connsiteY111" fmla="*/ 1547004 h 1595974"/>
                <a:gd name="connsiteX112" fmla="*/ 34532 w 1121461"/>
                <a:gd name="connsiteY112" fmla="*/ 1593011 h 1595974"/>
                <a:gd name="connsiteX113" fmla="*/ 23030 w 1121461"/>
                <a:gd name="connsiteY113" fmla="*/ 1593011 h 1595974"/>
                <a:gd name="connsiteX0" fmla="*/ 23030 w 1121461"/>
                <a:gd name="connsiteY0" fmla="*/ 1593011 h 1595974"/>
                <a:gd name="connsiteX1" fmla="*/ 23030 w 1121461"/>
                <a:gd name="connsiteY1" fmla="*/ 1593011 h 1595974"/>
                <a:gd name="connsiteX2" fmla="*/ 74789 w 1121461"/>
                <a:gd name="connsiteY2" fmla="*/ 1581509 h 1595974"/>
                <a:gd name="connsiteX3" fmla="*/ 97793 w 1121461"/>
                <a:gd name="connsiteY3" fmla="*/ 1547004 h 1595974"/>
                <a:gd name="connsiteX4" fmla="*/ 92042 w 1121461"/>
                <a:gd name="connsiteY4" fmla="*/ 1477992 h 1595974"/>
                <a:gd name="connsiteX5" fmla="*/ 92042 w 1121461"/>
                <a:gd name="connsiteY5" fmla="*/ 1437736 h 1595974"/>
                <a:gd name="connsiteX6" fmla="*/ 109295 w 1121461"/>
                <a:gd name="connsiteY6" fmla="*/ 1431985 h 1595974"/>
                <a:gd name="connsiteX7" fmla="*/ 149551 w 1121461"/>
                <a:gd name="connsiteY7" fmla="*/ 1426234 h 1595974"/>
                <a:gd name="connsiteX8" fmla="*/ 172555 w 1121461"/>
                <a:gd name="connsiteY8" fmla="*/ 1420483 h 1595974"/>
                <a:gd name="connsiteX9" fmla="*/ 224313 w 1121461"/>
                <a:gd name="connsiteY9" fmla="*/ 1403230 h 1595974"/>
                <a:gd name="connsiteX10" fmla="*/ 241566 w 1121461"/>
                <a:gd name="connsiteY10" fmla="*/ 1397479 h 1595974"/>
                <a:gd name="connsiteX11" fmla="*/ 270321 w 1121461"/>
                <a:gd name="connsiteY11" fmla="*/ 1385977 h 1595974"/>
                <a:gd name="connsiteX12" fmla="*/ 310578 w 1121461"/>
                <a:gd name="connsiteY12" fmla="*/ 1374475 h 1595974"/>
                <a:gd name="connsiteX13" fmla="*/ 327830 w 1121461"/>
                <a:gd name="connsiteY13" fmla="*/ 1357222 h 1595974"/>
                <a:gd name="connsiteX14" fmla="*/ 356585 w 1121461"/>
                <a:gd name="connsiteY14" fmla="*/ 1322717 h 1595974"/>
                <a:gd name="connsiteX15" fmla="*/ 396842 w 1121461"/>
                <a:gd name="connsiteY15" fmla="*/ 1305464 h 1595974"/>
                <a:gd name="connsiteX16" fmla="*/ 431347 w 1121461"/>
                <a:gd name="connsiteY16" fmla="*/ 1270958 h 1595974"/>
                <a:gd name="connsiteX17" fmla="*/ 454351 w 1121461"/>
                <a:gd name="connsiteY17" fmla="*/ 1253705 h 1595974"/>
                <a:gd name="connsiteX18" fmla="*/ 465853 w 1121461"/>
                <a:gd name="connsiteY18" fmla="*/ 1236453 h 1595974"/>
                <a:gd name="connsiteX19" fmla="*/ 488857 w 1121461"/>
                <a:gd name="connsiteY19" fmla="*/ 1224951 h 1595974"/>
                <a:gd name="connsiteX20" fmla="*/ 523363 w 1121461"/>
                <a:gd name="connsiteY20" fmla="*/ 1190445 h 1595974"/>
                <a:gd name="connsiteX21" fmla="*/ 540615 w 1121461"/>
                <a:gd name="connsiteY21" fmla="*/ 1178943 h 1595974"/>
                <a:gd name="connsiteX22" fmla="*/ 546366 w 1121461"/>
                <a:gd name="connsiteY22" fmla="*/ 1161690 h 1595974"/>
                <a:gd name="connsiteX23" fmla="*/ 569370 w 1121461"/>
                <a:gd name="connsiteY23" fmla="*/ 1127185 h 1595974"/>
                <a:gd name="connsiteX24" fmla="*/ 580872 w 1121461"/>
                <a:gd name="connsiteY24" fmla="*/ 1086928 h 1595974"/>
                <a:gd name="connsiteX25" fmla="*/ 569370 w 1121461"/>
                <a:gd name="connsiteY25" fmla="*/ 1012166 h 1595974"/>
                <a:gd name="connsiteX26" fmla="*/ 557868 w 1121461"/>
                <a:gd name="connsiteY26" fmla="*/ 977660 h 1595974"/>
                <a:gd name="connsiteX27" fmla="*/ 546366 w 1121461"/>
                <a:gd name="connsiteY27" fmla="*/ 943154 h 1595974"/>
                <a:gd name="connsiteX28" fmla="*/ 540615 w 1121461"/>
                <a:gd name="connsiteY28" fmla="*/ 925902 h 1595974"/>
                <a:gd name="connsiteX29" fmla="*/ 517612 w 1121461"/>
                <a:gd name="connsiteY29" fmla="*/ 885645 h 1595974"/>
                <a:gd name="connsiteX30" fmla="*/ 500359 w 1121461"/>
                <a:gd name="connsiteY30" fmla="*/ 851139 h 1595974"/>
                <a:gd name="connsiteX31" fmla="*/ 511861 w 1121461"/>
                <a:gd name="connsiteY31" fmla="*/ 833887 h 1595974"/>
                <a:gd name="connsiteX32" fmla="*/ 529113 w 1121461"/>
                <a:gd name="connsiteY32" fmla="*/ 828136 h 1595974"/>
                <a:gd name="connsiteX33" fmla="*/ 546366 w 1121461"/>
                <a:gd name="connsiteY33" fmla="*/ 816634 h 1595974"/>
                <a:gd name="connsiteX34" fmla="*/ 569370 w 1121461"/>
                <a:gd name="connsiteY34" fmla="*/ 782128 h 1595974"/>
                <a:gd name="connsiteX35" fmla="*/ 563619 w 1121461"/>
                <a:gd name="connsiteY35" fmla="*/ 741871 h 1595974"/>
                <a:gd name="connsiteX36" fmla="*/ 540615 w 1121461"/>
                <a:gd name="connsiteY36" fmla="*/ 736121 h 1595974"/>
                <a:gd name="connsiteX37" fmla="*/ 448600 w 1121461"/>
                <a:gd name="connsiteY37" fmla="*/ 730370 h 1595974"/>
                <a:gd name="connsiteX38" fmla="*/ 431347 w 1121461"/>
                <a:gd name="connsiteY38" fmla="*/ 713117 h 1595974"/>
                <a:gd name="connsiteX39" fmla="*/ 414095 w 1121461"/>
                <a:gd name="connsiteY39" fmla="*/ 701615 h 1595974"/>
                <a:gd name="connsiteX40" fmla="*/ 402593 w 1121461"/>
                <a:gd name="connsiteY40" fmla="*/ 684362 h 1595974"/>
                <a:gd name="connsiteX41" fmla="*/ 425596 w 1121461"/>
                <a:gd name="connsiteY41" fmla="*/ 672860 h 1595974"/>
                <a:gd name="connsiteX42" fmla="*/ 460102 w 1121461"/>
                <a:gd name="connsiteY42" fmla="*/ 649856 h 1595974"/>
                <a:gd name="connsiteX43" fmla="*/ 494608 w 1121461"/>
                <a:gd name="connsiteY43" fmla="*/ 638354 h 1595974"/>
                <a:gd name="connsiteX44" fmla="*/ 529113 w 1121461"/>
                <a:gd name="connsiteY44" fmla="*/ 615351 h 1595974"/>
                <a:gd name="connsiteX45" fmla="*/ 546366 w 1121461"/>
                <a:gd name="connsiteY45" fmla="*/ 626853 h 1595974"/>
                <a:gd name="connsiteX46" fmla="*/ 557868 w 1121461"/>
                <a:gd name="connsiteY46" fmla="*/ 672860 h 1595974"/>
                <a:gd name="connsiteX47" fmla="*/ 575121 w 1121461"/>
                <a:gd name="connsiteY47" fmla="*/ 678611 h 1595974"/>
                <a:gd name="connsiteX48" fmla="*/ 644132 w 1121461"/>
                <a:gd name="connsiteY48" fmla="*/ 667109 h 1595974"/>
                <a:gd name="connsiteX49" fmla="*/ 661385 w 1121461"/>
                <a:gd name="connsiteY49" fmla="*/ 655607 h 1595974"/>
                <a:gd name="connsiteX50" fmla="*/ 678638 w 1121461"/>
                <a:gd name="connsiteY50" fmla="*/ 638354 h 1595974"/>
                <a:gd name="connsiteX51" fmla="*/ 690140 w 1121461"/>
                <a:gd name="connsiteY51" fmla="*/ 621102 h 1595974"/>
                <a:gd name="connsiteX52" fmla="*/ 724646 w 1121461"/>
                <a:gd name="connsiteY52" fmla="*/ 609600 h 1595974"/>
                <a:gd name="connsiteX53" fmla="*/ 741898 w 1121461"/>
                <a:gd name="connsiteY53" fmla="*/ 603849 h 1595974"/>
                <a:gd name="connsiteX54" fmla="*/ 759151 w 1121461"/>
                <a:gd name="connsiteY54" fmla="*/ 598098 h 1595974"/>
                <a:gd name="connsiteX55" fmla="*/ 776404 w 1121461"/>
                <a:gd name="connsiteY55" fmla="*/ 592347 h 1595974"/>
                <a:gd name="connsiteX56" fmla="*/ 810910 w 1121461"/>
                <a:gd name="connsiteY56" fmla="*/ 557841 h 1595974"/>
                <a:gd name="connsiteX57" fmla="*/ 845415 w 1121461"/>
                <a:gd name="connsiteY57" fmla="*/ 529087 h 1595974"/>
                <a:gd name="connsiteX58" fmla="*/ 885672 w 1121461"/>
                <a:gd name="connsiteY58" fmla="*/ 517585 h 1595974"/>
                <a:gd name="connsiteX59" fmla="*/ 902925 w 1121461"/>
                <a:gd name="connsiteY59" fmla="*/ 529087 h 1595974"/>
                <a:gd name="connsiteX60" fmla="*/ 920178 w 1121461"/>
                <a:gd name="connsiteY60" fmla="*/ 546339 h 1595974"/>
                <a:gd name="connsiteX61" fmla="*/ 937430 w 1121461"/>
                <a:gd name="connsiteY61" fmla="*/ 552090 h 1595974"/>
                <a:gd name="connsiteX62" fmla="*/ 943181 w 1121461"/>
                <a:gd name="connsiteY62" fmla="*/ 534837 h 1595974"/>
                <a:gd name="connsiteX63" fmla="*/ 954683 w 1121461"/>
                <a:gd name="connsiteY63" fmla="*/ 517585 h 1595974"/>
                <a:gd name="connsiteX64" fmla="*/ 960434 w 1121461"/>
                <a:gd name="connsiteY64" fmla="*/ 477328 h 1595974"/>
                <a:gd name="connsiteX65" fmla="*/ 966185 w 1121461"/>
                <a:gd name="connsiteY65" fmla="*/ 454324 h 1595974"/>
                <a:gd name="connsiteX66" fmla="*/ 994940 w 1121461"/>
                <a:gd name="connsiteY66" fmla="*/ 437071 h 1595974"/>
                <a:gd name="connsiteX67" fmla="*/ 1012193 w 1121461"/>
                <a:gd name="connsiteY67" fmla="*/ 425570 h 1595974"/>
                <a:gd name="connsiteX68" fmla="*/ 1035196 w 1121461"/>
                <a:gd name="connsiteY68" fmla="*/ 408317 h 1595974"/>
                <a:gd name="connsiteX69" fmla="*/ 1086955 w 1121461"/>
                <a:gd name="connsiteY69" fmla="*/ 385313 h 1595974"/>
                <a:gd name="connsiteX70" fmla="*/ 1098457 w 1121461"/>
                <a:gd name="connsiteY70" fmla="*/ 368060 h 1595974"/>
                <a:gd name="connsiteX71" fmla="*/ 1115710 w 1121461"/>
                <a:gd name="connsiteY71" fmla="*/ 362309 h 1595974"/>
                <a:gd name="connsiteX72" fmla="*/ 1121461 w 1121461"/>
                <a:gd name="connsiteY72" fmla="*/ 253041 h 1595974"/>
                <a:gd name="connsiteX73" fmla="*/ 1115710 w 1121461"/>
                <a:gd name="connsiteY73" fmla="*/ 149524 h 1595974"/>
                <a:gd name="connsiteX74" fmla="*/ 1092706 w 1121461"/>
                <a:gd name="connsiteY74" fmla="*/ 115019 h 1595974"/>
                <a:gd name="connsiteX75" fmla="*/ 1046698 w 1121461"/>
                <a:gd name="connsiteY75" fmla="*/ 57509 h 1595974"/>
                <a:gd name="connsiteX76" fmla="*/ 1035196 w 1121461"/>
                <a:gd name="connsiteY76" fmla="*/ 34505 h 1595974"/>
                <a:gd name="connsiteX77" fmla="*/ 1000691 w 1121461"/>
                <a:gd name="connsiteY77" fmla="*/ 17253 h 1595974"/>
                <a:gd name="connsiteX78" fmla="*/ 948932 w 1121461"/>
                <a:gd name="connsiteY78" fmla="*/ 11502 h 1595974"/>
                <a:gd name="connsiteX79" fmla="*/ 897174 w 1121461"/>
                <a:gd name="connsiteY79" fmla="*/ 0 h 1595974"/>
                <a:gd name="connsiteX80" fmla="*/ 776404 w 1121461"/>
                <a:gd name="connsiteY80" fmla="*/ 11502 h 1595974"/>
                <a:gd name="connsiteX81" fmla="*/ 661385 w 1121461"/>
                <a:gd name="connsiteY81" fmla="*/ 28754 h 1595974"/>
                <a:gd name="connsiteX82" fmla="*/ 638381 w 1121461"/>
                <a:gd name="connsiteY82" fmla="*/ 34505 h 1595974"/>
                <a:gd name="connsiteX83" fmla="*/ 598125 w 1121461"/>
                <a:gd name="connsiteY83" fmla="*/ 40256 h 1595974"/>
                <a:gd name="connsiteX84" fmla="*/ 563619 w 1121461"/>
                <a:gd name="connsiteY84" fmla="*/ 46007 h 1595974"/>
                <a:gd name="connsiteX85" fmla="*/ 534864 w 1121461"/>
                <a:gd name="connsiteY85" fmla="*/ 51758 h 1595974"/>
                <a:gd name="connsiteX86" fmla="*/ 437098 w 1121461"/>
                <a:gd name="connsiteY86" fmla="*/ 57509 h 1595974"/>
                <a:gd name="connsiteX87" fmla="*/ 391091 w 1121461"/>
                <a:gd name="connsiteY87" fmla="*/ 69011 h 1595974"/>
                <a:gd name="connsiteX88" fmla="*/ 356585 w 1121461"/>
                <a:gd name="connsiteY88" fmla="*/ 74762 h 1595974"/>
                <a:gd name="connsiteX89" fmla="*/ 322080 w 1121461"/>
                <a:gd name="connsiteY89" fmla="*/ 86264 h 1595974"/>
                <a:gd name="connsiteX90" fmla="*/ 299076 w 1121461"/>
                <a:gd name="connsiteY90" fmla="*/ 92015 h 1595974"/>
                <a:gd name="connsiteX91" fmla="*/ 270321 w 1121461"/>
                <a:gd name="connsiteY91" fmla="*/ 103517 h 1595974"/>
                <a:gd name="connsiteX92" fmla="*/ 253068 w 1121461"/>
                <a:gd name="connsiteY92" fmla="*/ 109268 h 1595974"/>
                <a:gd name="connsiteX93" fmla="*/ 218563 w 1121461"/>
                <a:gd name="connsiteY93" fmla="*/ 126521 h 1595974"/>
                <a:gd name="connsiteX94" fmla="*/ 195559 w 1121461"/>
                <a:gd name="connsiteY94" fmla="*/ 143773 h 1595974"/>
                <a:gd name="connsiteX95" fmla="*/ 161053 w 1121461"/>
                <a:gd name="connsiteY95" fmla="*/ 166777 h 1595974"/>
                <a:gd name="connsiteX96" fmla="*/ 126547 w 1121461"/>
                <a:gd name="connsiteY96" fmla="*/ 207034 h 1595974"/>
                <a:gd name="connsiteX97" fmla="*/ 115046 w 1121461"/>
                <a:gd name="connsiteY97" fmla="*/ 247290 h 1595974"/>
                <a:gd name="connsiteX98" fmla="*/ 109295 w 1121461"/>
                <a:gd name="connsiteY98" fmla="*/ 270294 h 1595974"/>
                <a:gd name="connsiteX99" fmla="*/ 97793 w 1121461"/>
                <a:gd name="connsiteY99" fmla="*/ 368060 h 1595974"/>
                <a:gd name="connsiteX100" fmla="*/ 74789 w 1121461"/>
                <a:gd name="connsiteY100" fmla="*/ 442822 h 1595974"/>
                <a:gd name="connsiteX101" fmla="*/ 69038 w 1121461"/>
                <a:gd name="connsiteY101" fmla="*/ 460075 h 1595974"/>
                <a:gd name="connsiteX102" fmla="*/ 51785 w 1121461"/>
                <a:gd name="connsiteY102" fmla="*/ 511834 h 1595974"/>
                <a:gd name="connsiteX103" fmla="*/ 34532 w 1121461"/>
                <a:gd name="connsiteY103" fmla="*/ 534837 h 1595974"/>
                <a:gd name="connsiteX104" fmla="*/ 34532 w 1121461"/>
                <a:gd name="connsiteY104" fmla="*/ 575094 h 1595974"/>
                <a:gd name="connsiteX105" fmla="*/ 28781 w 1121461"/>
                <a:gd name="connsiteY105" fmla="*/ 1127185 h 1595974"/>
                <a:gd name="connsiteX106" fmla="*/ 17280 w 1121461"/>
                <a:gd name="connsiteY106" fmla="*/ 1161690 h 1595974"/>
                <a:gd name="connsiteX107" fmla="*/ 5778 w 1121461"/>
                <a:gd name="connsiteY107" fmla="*/ 1207698 h 1595974"/>
                <a:gd name="connsiteX108" fmla="*/ 5778 w 1121461"/>
                <a:gd name="connsiteY108" fmla="*/ 1466490 h 1595974"/>
                <a:gd name="connsiteX109" fmla="*/ 17280 w 1121461"/>
                <a:gd name="connsiteY109" fmla="*/ 1500996 h 1595974"/>
                <a:gd name="connsiteX110" fmla="*/ 28781 w 1121461"/>
                <a:gd name="connsiteY110" fmla="*/ 1547004 h 1595974"/>
                <a:gd name="connsiteX111" fmla="*/ 34532 w 1121461"/>
                <a:gd name="connsiteY111" fmla="*/ 1593011 h 1595974"/>
                <a:gd name="connsiteX112" fmla="*/ 23030 w 1121461"/>
                <a:gd name="connsiteY112" fmla="*/ 1593011 h 1595974"/>
                <a:gd name="connsiteX0" fmla="*/ 23097 w 1121528"/>
                <a:gd name="connsiteY0" fmla="*/ 1593011 h 1595974"/>
                <a:gd name="connsiteX1" fmla="*/ 23097 w 1121528"/>
                <a:gd name="connsiteY1" fmla="*/ 1593011 h 1595974"/>
                <a:gd name="connsiteX2" fmla="*/ 74856 w 1121528"/>
                <a:gd name="connsiteY2" fmla="*/ 1581509 h 1595974"/>
                <a:gd name="connsiteX3" fmla="*/ 97860 w 1121528"/>
                <a:gd name="connsiteY3" fmla="*/ 1547004 h 1595974"/>
                <a:gd name="connsiteX4" fmla="*/ 92109 w 1121528"/>
                <a:gd name="connsiteY4" fmla="*/ 1477992 h 1595974"/>
                <a:gd name="connsiteX5" fmla="*/ 92109 w 1121528"/>
                <a:gd name="connsiteY5" fmla="*/ 1437736 h 1595974"/>
                <a:gd name="connsiteX6" fmla="*/ 109362 w 1121528"/>
                <a:gd name="connsiteY6" fmla="*/ 1431985 h 1595974"/>
                <a:gd name="connsiteX7" fmla="*/ 149618 w 1121528"/>
                <a:gd name="connsiteY7" fmla="*/ 1426234 h 1595974"/>
                <a:gd name="connsiteX8" fmla="*/ 172622 w 1121528"/>
                <a:gd name="connsiteY8" fmla="*/ 1420483 h 1595974"/>
                <a:gd name="connsiteX9" fmla="*/ 224380 w 1121528"/>
                <a:gd name="connsiteY9" fmla="*/ 1403230 h 1595974"/>
                <a:gd name="connsiteX10" fmla="*/ 241633 w 1121528"/>
                <a:gd name="connsiteY10" fmla="*/ 1397479 h 1595974"/>
                <a:gd name="connsiteX11" fmla="*/ 270388 w 1121528"/>
                <a:gd name="connsiteY11" fmla="*/ 1385977 h 1595974"/>
                <a:gd name="connsiteX12" fmla="*/ 310645 w 1121528"/>
                <a:gd name="connsiteY12" fmla="*/ 1374475 h 1595974"/>
                <a:gd name="connsiteX13" fmla="*/ 327897 w 1121528"/>
                <a:gd name="connsiteY13" fmla="*/ 1357222 h 1595974"/>
                <a:gd name="connsiteX14" fmla="*/ 356652 w 1121528"/>
                <a:gd name="connsiteY14" fmla="*/ 1322717 h 1595974"/>
                <a:gd name="connsiteX15" fmla="*/ 396909 w 1121528"/>
                <a:gd name="connsiteY15" fmla="*/ 1305464 h 1595974"/>
                <a:gd name="connsiteX16" fmla="*/ 431414 w 1121528"/>
                <a:gd name="connsiteY16" fmla="*/ 1270958 h 1595974"/>
                <a:gd name="connsiteX17" fmla="*/ 454418 w 1121528"/>
                <a:gd name="connsiteY17" fmla="*/ 1253705 h 1595974"/>
                <a:gd name="connsiteX18" fmla="*/ 465920 w 1121528"/>
                <a:gd name="connsiteY18" fmla="*/ 1236453 h 1595974"/>
                <a:gd name="connsiteX19" fmla="*/ 488924 w 1121528"/>
                <a:gd name="connsiteY19" fmla="*/ 1224951 h 1595974"/>
                <a:gd name="connsiteX20" fmla="*/ 523430 w 1121528"/>
                <a:gd name="connsiteY20" fmla="*/ 1190445 h 1595974"/>
                <a:gd name="connsiteX21" fmla="*/ 540682 w 1121528"/>
                <a:gd name="connsiteY21" fmla="*/ 1178943 h 1595974"/>
                <a:gd name="connsiteX22" fmla="*/ 546433 w 1121528"/>
                <a:gd name="connsiteY22" fmla="*/ 1161690 h 1595974"/>
                <a:gd name="connsiteX23" fmla="*/ 569437 w 1121528"/>
                <a:gd name="connsiteY23" fmla="*/ 1127185 h 1595974"/>
                <a:gd name="connsiteX24" fmla="*/ 580939 w 1121528"/>
                <a:gd name="connsiteY24" fmla="*/ 1086928 h 1595974"/>
                <a:gd name="connsiteX25" fmla="*/ 569437 w 1121528"/>
                <a:gd name="connsiteY25" fmla="*/ 1012166 h 1595974"/>
                <a:gd name="connsiteX26" fmla="*/ 557935 w 1121528"/>
                <a:gd name="connsiteY26" fmla="*/ 977660 h 1595974"/>
                <a:gd name="connsiteX27" fmla="*/ 546433 w 1121528"/>
                <a:gd name="connsiteY27" fmla="*/ 943154 h 1595974"/>
                <a:gd name="connsiteX28" fmla="*/ 540682 w 1121528"/>
                <a:gd name="connsiteY28" fmla="*/ 925902 h 1595974"/>
                <a:gd name="connsiteX29" fmla="*/ 517679 w 1121528"/>
                <a:gd name="connsiteY29" fmla="*/ 885645 h 1595974"/>
                <a:gd name="connsiteX30" fmla="*/ 500426 w 1121528"/>
                <a:gd name="connsiteY30" fmla="*/ 851139 h 1595974"/>
                <a:gd name="connsiteX31" fmla="*/ 511928 w 1121528"/>
                <a:gd name="connsiteY31" fmla="*/ 833887 h 1595974"/>
                <a:gd name="connsiteX32" fmla="*/ 529180 w 1121528"/>
                <a:gd name="connsiteY32" fmla="*/ 828136 h 1595974"/>
                <a:gd name="connsiteX33" fmla="*/ 546433 w 1121528"/>
                <a:gd name="connsiteY33" fmla="*/ 816634 h 1595974"/>
                <a:gd name="connsiteX34" fmla="*/ 569437 w 1121528"/>
                <a:gd name="connsiteY34" fmla="*/ 782128 h 1595974"/>
                <a:gd name="connsiteX35" fmla="*/ 563686 w 1121528"/>
                <a:gd name="connsiteY35" fmla="*/ 741871 h 1595974"/>
                <a:gd name="connsiteX36" fmla="*/ 540682 w 1121528"/>
                <a:gd name="connsiteY36" fmla="*/ 736121 h 1595974"/>
                <a:gd name="connsiteX37" fmla="*/ 448667 w 1121528"/>
                <a:gd name="connsiteY37" fmla="*/ 730370 h 1595974"/>
                <a:gd name="connsiteX38" fmla="*/ 431414 w 1121528"/>
                <a:gd name="connsiteY38" fmla="*/ 713117 h 1595974"/>
                <a:gd name="connsiteX39" fmla="*/ 414162 w 1121528"/>
                <a:gd name="connsiteY39" fmla="*/ 701615 h 1595974"/>
                <a:gd name="connsiteX40" fmla="*/ 402660 w 1121528"/>
                <a:gd name="connsiteY40" fmla="*/ 684362 h 1595974"/>
                <a:gd name="connsiteX41" fmla="*/ 425663 w 1121528"/>
                <a:gd name="connsiteY41" fmla="*/ 672860 h 1595974"/>
                <a:gd name="connsiteX42" fmla="*/ 460169 w 1121528"/>
                <a:gd name="connsiteY42" fmla="*/ 649856 h 1595974"/>
                <a:gd name="connsiteX43" fmla="*/ 494675 w 1121528"/>
                <a:gd name="connsiteY43" fmla="*/ 638354 h 1595974"/>
                <a:gd name="connsiteX44" fmla="*/ 529180 w 1121528"/>
                <a:gd name="connsiteY44" fmla="*/ 615351 h 1595974"/>
                <a:gd name="connsiteX45" fmla="*/ 546433 w 1121528"/>
                <a:gd name="connsiteY45" fmla="*/ 626853 h 1595974"/>
                <a:gd name="connsiteX46" fmla="*/ 557935 w 1121528"/>
                <a:gd name="connsiteY46" fmla="*/ 672860 h 1595974"/>
                <a:gd name="connsiteX47" fmla="*/ 575188 w 1121528"/>
                <a:gd name="connsiteY47" fmla="*/ 678611 h 1595974"/>
                <a:gd name="connsiteX48" fmla="*/ 644199 w 1121528"/>
                <a:gd name="connsiteY48" fmla="*/ 667109 h 1595974"/>
                <a:gd name="connsiteX49" fmla="*/ 661452 w 1121528"/>
                <a:gd name="connsiteY49" fmla="*/ 655607 h 1595974"/>
                <a:gd name="connsiteX50" fmla="*/ 678705 w 1121528"/>
                <a:gd name="connsiteY50" fmla="*/ 638354 h 1595974"/>
                <a:gd name="connsiteX51" fmla="*/ 690207 w 1121528"/>
                <a:gd name="connsiteY51" fmla="*/ 621102 h 1595974"/>
                <a:gd name="connsiteX52" fmla="*/ 724713 w 1121528"/>
                <a:gd name="connsiteY52" fmla="*/ 609600 h 1595974"/>
                <a:gd name="connsiteX53" fmla="*/ 741965 w 1121528"/>
                <a:gd name="connsiteY53" fmla="*/ 603849 h 1595974"/>
                <a:gd name="connsiteX54" fmla="*/ 759218 w 1121528"/>
                <a:gd name="connsiteY54" fmla="*/ 598098 h 1595974"/>
                <a:gd name="connsiteX55" fmla="*/ 776471 w 1121528"/>
                <a:gd name="connsiteY55" fmla="*/ 592347 h 1595974"/>
                <a:gd name="connsiteX56" fmla="*/ 810977 w 1121528"/>
                <a:gd name="connsiteY56" fmla="*/ 557841 h 1595974"/>
                <a:gd name="connsiteX57" fmla="*/ 845482 w 1121528"/>
                <a:gd name="connsiteY57" fmla="*/ 529087 h 1595974"/>
                <a:gd name="connsiteX58" fmla="*/ 885739 w 1121528"/>
                <a:gd name="connsiteY58" fmla="*/ 517585 h 1595974"/>
                <a:gd name="connsiteX59" fmla="*/ 902992 w 1121528"/>
                <a:gd name="connsiteY59" fmla="*/ 529087 h 1595974"/>
                <a:gd name="connsiteX60" fmla="*/ 920245 w 1121528"/>
                <a:gd name="connsiteY60" fmla="*/ 546339 h 1595974"/>
                <a:gd name="connsiteX61" fmla="*/ 937497 w 1121528"/>
                <a:gd name="connsiteY61" fmla="*/ 552090 h 1595974"/>
                <a:gd name="connsiteX62" fmla="*/ 943248 w 1121528"/>
                <a:gd name="connsiteY62" fmla="*/ 534837 h 1595974"/>
                <a:gd name="connsiteX63" fmla="*/ 954750 w 1121528"/>
                <a:gd name="connsiteY63" fmla="*/ 517585 h 1595974"/>
                <a:gd name="connsiteX64" fmla="*/ 960501 w 1121528"/>
                <a:gd name="connsiteY64" fmla="*/ 477328 h 1595974"/>
                <a:gd name="connsiteX65" fmla="*/ 966252 w 1121528"/>
                <a:gd name="connsiteY65" fmla="*/ 454324 h 1595974"/>
                <a:gd name="connsiteX66" fmla="*/ 995007 w 1121528"/>
                <a:gd name="connsiteY66" fmla="*/ 437071 h 1595974"/>
                <a:gd name="connsiteX67" fmla="*/ 1012260 w 1121528"/>
                <a:gd name="connsiteY67" fmla="*/ 425570 h 1595974"/>
                <a:gd name="connsiteX68" fmla="*/ 1035263 w 1121528"/>
                <a:gd name="connsiteY68" fmla="*/ 408317 h 1595974"/>
                <a:gd name="connsiteX69" fmla="*/ 1087022 w 1121528"/>
                <a:gd name="connsiteY69" fmla="*/ 385313 h 1595974"/>
                <a:gd name="connsiteX70" fmla="*/ 1098524 w 1121528"/>
                <a:gd name="connsiteY70" fmla="*/ 368060 h 1595974"/>
                <a:gd name="connsiteX71" fmla="*/ 1115777 w 1121528"/>
                <a:gd name="connsiteY71" fmla="*/ 362309 h 1595974"/>
                <a:gd name="connsiteX72" fmla="*/ 1121528 w 1121528"/>
                <a:gd name="connsiteY72" fmla="*/ 253041 h 1595974"/>
                <a:gd name="connsiteX73" fmla="*/ 1115777 w 1121528"/>
                <a:gd name="connsiteY73" fmla="*/ 149524 h 1595974"/>
                <a:gd name="connsiteX74" fmla="*/ 1092773 w 1121528"/>
                <a:gd name="connsiteY74" fmla="*/ 115019 h 1595974"/>
                <a:gd name="connsiteX75" fmla="*/ 1046765 w 1121528"/>
                <a:gd name="connsiteY75" fmla="*/ 57509 h 1595974"/>
                <a:gd name="connsiteX76" fmla="*/ 1035263 w 1121528"/>
                <a:gd name="connsiteY76" fmla="*/ 34505 h 1595974"/>
                <a:gd name="connsiteX77" fmla="*/ 1000758 w 1121528"/>
                <a:gd name="connsiteY77" fmla="*/ 17253 h 1595974"/>
                <a:gd name="connsiteX78" fmla="*/ 948999 w 1121528"/>
                <a:gd name="connsiteY78" fmla="*/ 11502 h 1595974"/>
                <a:gd name="connsiteX79" fmla="*/ 897241 w 1121528"/>
                <a:gd name="connsiteY79" fmla="*/ 0 h 1595974"/>
                <a:gd name="connsiteX80" fmla="*/ 776471 w 1121528"/>
                <a:gd name="connsiteY80" fmla="*/ 11502 h 1595974"/>
                <a:gd name="connsiteX81" fmla="*/ 661452 w 1121528"/>
                <a:gd name="connsiteY81" fmla="*/ 28754 h 1595974"/>
                <a:gd name="connsiteX82" fmla="*/ 638448 w 1121528"/>
                <a:gd name="connsiteY82" fmla="*/ 34505 h 1595974"/>
                <a:gd name="connsiteX83" fmla="*/ 598192 w 1121528"/>
                <a:gd name="connsiteY83" fmla="*/ 40256 h 1595974"/>
                <a:gd name="connsiteX84" fmla="*/ 563686 w 1121528"/>
                <a:gd name="connsiteY84" fmla="*/ 46007 h 1595974"/>
                <a:gd name="connsiteX85" fmla="*/ 534931 w 1121528"/>
                <a:gd name="connsiteY85" fmla="*/ 51758 h 1595974"/>
                <a:gd name="connsiteX86" fmla="*/ 437165 w 1121528"/>
                <a:gd name="connsiteY86" fmla="*/ 57509 h 1595974"/>
                <a:gd name="connsiteX87" fmla="*/ 391158 w 1121528"/>
                <a:gd name="connsiteY87" fmla="*/ 69011 h 1595974"/>
                <a:gd name="connsiteX88" fmla="*/ 356652 w 1121528"/>
                <a:gd name="connsiteY88" fmla="*/ 74762 h 1595974"/>
                <a:gd name="connsiteX89" fmla="*/ 322147 w 1121528"/>
                <a:gd name="connsiteY89" fmla="*/ 86264 h 1595974"/>
                <a:gd name="connsiteX90" fmla="*/ 299143 w 1121528"/>
                <a:gd name="connsiteY90" fmla="*/ 92015 h 1595974"/>
                <a:gd name="connsiteX91" fmla="*/ 270388 w 1121528"/>
                <a:gd name="connsiteY91" fmla="*/ 103517 h 1595974"/>
                <a:gd name="connsiteX92" fmla="*/ 253135 w 1121528"/>
                <a:gd name="connsiteY92" fmla="*/ 109268 h 1595974"/>
                <a:gd name="connsiteX93" fmla="*/ 218630 w 1121528"/>
                <a:gd name="connsiteY93" fmla="*/ 126521 h 1595974"/>
                <a:gd name="connsiteX94" fmla="*/ 195626 w 1121528"/>
                <a:gd name="connsiteY94" fmla="*/ 143773 h 1595974"/>
                <a:gd name="connsiteX95" fmla="*/ 161120 w 1121528"/>
                <a:gd name="connsiteY95" fmla="*/ 166777 h 1595974"/>
                <a:gd name="connsiteX96" fmla="*/ 126614 w 1121528"/>
                <a:gd name="connsiteY96" fmla="*/ 207034 h 1595974"/>
                <a:gd name="connsiteX97" fmla="*/ 115113 w 1121528"/>
                <a:gd name="connsiteY97" fmla="*/ 247290 h 1595974"/>
                <a:gd name="connsiteX98" fmla="*/ 109362 w 1121528"/>
                <a:gd name="connsiteY98" fmla="*/ 270294 h 1595974"/>
                <a:gd name="connsiteX99" fmla="*/ 97860 w 1121528"/>
                <a:gd name="connsiteY99" fmla="*/ 368060 h 1595974"/>
                <a:gd name="connsiteX100" fmla="*/ 74856 w 1121528"/>
                <a:gd name="connsiteY100" fmla="*/ 442822 h 1595974"/>
                <a:gd name="connsiteX101" fmla="*/ 69105 w 1121528"/>
                <a:gd name="connsiteY101" fmla="*/ 460075 h 1595974"/>
                <a:gd name="connsiteX102" fmla="*/ 51852 w 1121528"/>
                <a:gd name="connsiteY102" fmla="*/ 511834 h 1595974"/>
                <a:gd name="connsiteX103" fmla="*/ 34599 w 1121528"/>
                <a:gd name="connsiteY103" fmla="*/ 534837 h 1595974"/>
                <a:gd name="connsiteX104" fmla="*/ 34599 w 1121528"/>
                <a:gd name="connsiteY104" fmla="*/ 575094 h 1595974"/>
                <a:gd name="connsiteX105" fmla="*/ 28848 w 1121528"/>
                <a:gd name="connsiteY105" fmla="*/ 1127185 h 1595974"/>
                <a:gd name="connsiteX106" fmla="*/ 5845 w 1121528"/>
                <a:gd name="connsiteY106" fmla="*/ 1207698 h 1595974"/>
                <a:gd name="connsiteX107" fmla="*/ 5845 w 1121528"/>
                <a:gd name="connsiteY107" fmla="*/ 1466490 h 1595974"/>
                <a:gd name="connsiteX108" fmla="*/ 17347 w 1121528"/>
                <a:gd name="connsiteY108" fmla="*/ 1500996 h 1595974"/>
                <a:gd name="connsiteX109" fmla="*/ 28848 w 1121528"/>
                <a:gd name="connsiteY109" fmla="*/ 1547004 h 1595974"/>
                <a:gd name="connsiteX110" fmla="*/ 34599 w 1121528"/>
                <a:gd name="connsiteY110" fmla="*/ 1593011 h 1595974"/>
                <a:gd name="connsiteX111" fmla="*/ 23097 w 1121528"/>
                <a:gd name="connsiteY111" fmla="*/ 1593011 h 1595974"/>
                <a:gd name="connsiteX0" fmla="*/ 17485 w 1115916"/>
                <a:gd name="connsiteY0" fmla="*/ 1593011 h 1595974"/>
                <a:gd name="connsiteX1" fmla="*/ 17485 w 1115916"/>
                <a:gd name="connsiteY1" fmla="*/ 1593011 h 1595974"/>
                <a:gd name="connsiteX2" fmla="*/ 69244 w 1115916"/>
                <a:gd name="connsiteY2" fmla="*/ 1581509 h 1595974"/>
                <a:gd name="connsiteX3" fmla="*/ 92248 w 1115916"/>
                <a:gd name="connsiteY3" fmla="*/ 1547004 h 1595974"/>
                <a:gd name="connsiteX4" fmla="*/ 86497 w 1115916"/>
                <a:gd name="connsiteY4" fmla="*/ 1477992 h 1595974"/>
                <a:gd name="connsiteX5" fmla="*/ 86497 w 1115916"/>
                <a:gd name="connsiteY5" fmla="*/ 1437736 h 1595974"/>
                <a:gd name="connsiteX6" fmla="*/ 103750 w 1115916"/>
                <a:gd name="connsiteY6" fmla="*/ 1431985 h 1595974"/>
                <a:gd name="connsiteX7" fmla="*/ 144006 w 1115916"/>
                <a:gd name="connsiteY7" fmla="*/ 1426234 h 1595974"/>
                <a:gd name="connsiteX8" fmla="*/ 167010 w 1115916"/>
                <a:gd name="connsiteY8" fmla="*/ 1420483 h 1595974"/>
                <a:gd name="connsiteX9" fmla="*/ 218768 w 1115916"/>
                <a:gd name="connsiteY9" fmla="*/ 1403230 h 1595974"/>
                <a:gd name="connsiteX10" fmla="*/ 236021 w 1115916"/>
                <a:gd name="connsiteY10" fmla="*/ 1397479 h 1595974"/>
                <a:gd name="connsiteX11" fmla="*/ 264776 w 1115916"/>
                <a:gd name="connsiteY11" fmla="*/ 1385977 h 1595974"/>
                <a:gd name="connsiteX12" fmla="*/ 305033 w 1115916"/>
                <a:gd name="connsiteY12" fmla="*/ 1374475 h 1595974"/>
                <a:gd name="connsiteX13" fmla="*/ 322285 w 1115916"/>
                <a:gd name="connsiteY13" fmla="*/ 1357222 h 1595974"/>
                <a:gd name="connsiteX14" fmla="*/ 351040 w 1115916"/>
                <a:gd name="connsiteY14" fmla="*/ 1322717 h 1595974"/>
                <a:gd name="connsiteX15" fmla="*/ 391297 w 1115916"/>
                <a:gd name="connsiteY15" fmla="*/ 1305464 h 1595974"/>
                <a:gd name="connsiteX16" fmla="*/ 425802 w 1115916"/>
                <a:gd name="connsiteY16" fmla="*/ 1270958 h 1595974"/>
                <a:gd name="connsiteX17" fmla="*/ 448806 w 1115916"/>
                <a:gd name="connsiteY17" fmla="*/ 1253705 h 1595974"/>
                <a:gd name="connsiteX18" fmla="*/ 460308 w 1115916"/>
                <a:gd name="connsiteY18" fmla="*/ 1236453 h 1595974"/>
                <a:gd name="connsiteX19" fmla="*/ 483312 w 1115916"/>
                <a:gd name="connsiteY19" fmla="*/ 1224951 h 1595974"/>
                <a:gd name="connsiteX20" fmla="*/ 517818 w 1115916"/>
                <a:gd name="connsiteY20" fmla="*/ 1190445 h 1595974"/>
                <a:gd name="connsiteX21" fmla="*/ 535070 w 1115916"/>
                <a:gd name="connsiteY21" fmla="*/ 1178943 h 1595974"/>
                <a:gd name="connsiteX22" fmla="*/ 540821 w 1115916"/>
                <a:gd name="connsiteY22" fmla="*/ 1161690 h 1595974"/>
                <a:gd name="connsiteX23" fmla="*/ 563825 w 1115916"/>
                <a:gd name="connsiteY23" fmla="*/ 1127185 h 1595974"/>
                <a:gd name="connsiteX24" fmla="*/ 575327 w 1115916"/>
                <a:gd name="connsiteY24" fmla="*/ 1086928 h 1595974"/>
                <a:gd name="connsiteX25" fmla="*/ 563825 w 1115916"/>
                <a:gd name="connsiteY25" fmla="*/ 1012166 h 1595974"/>
                <a:gd name="connsiteX26" fmla="*/ 552323 w 1115916"/>
                <a:gd name="connsiteY26" fmla="*/ 977660 h 1595974"/>
                <a:gd name="connsiteX27" fmla="*/ 540821 w 1115916"/>
                <a:gd name="connsiteY27" fmla="*/ 943154 h 1595974"/>
                <a:gd name="connsiteX28" fmla="*/ 535070 w 1115916"/>
                <a:gd name="connsiteY28" fmla="*/ 925902 h 1595974"/>
                <a:gd name="connsiteX29" fmla="*/ 512067 w 1115916"/>
                <a:gd name="connsiteY29" fmla="*/ 885645 h 1595974"/>
                <a:gd name="connsiteX30" fmla="*/ 494814 w 1115916"/>
                <a:gd name="connsiteY30" fmla="*/ 851139 h 1595974"/>
                <a:gd name="connsiteX31" fmla="*/ 506316 w 1115916"/>
                <a:gd name="connsiteY31" fmla="*/ 833887 h 1595974"/>
                <a:gd name="connsiteX32" fmla="*/ 523568 w 1115916"/>
                <a:gd name="connsiteY32" fmla="*/ 828136 h 1595974"/>
                <a:gd name="connsiteX33" fmla="*/ 540821 w 1115916"/>
                <a:gd name="connsiteY33" fmla="*/ 816634 h 1595974"/>
                <a:gd name="connsiteX34" fmla="*/ 563825 w 1115916"/>
                <a:gd name="connsiteY34" fmla="*/ 782128 h 1595974"/>
                <a:gd name="connsiteX35" fmla="*/ 558074 w 1115916"/>
                <a:gd name="connsiteY35" fmla="*/ 741871 h 1595974"/>
                <a:gd name="connsiteX36" fmla="*/ 535070 w 1115916"/>
                <a:gd name="connsiteY36" fmla="*/ 736121 h 1595974"/>
                <a:gd name="connsiteX37" fmla="*/ 443055 w 1115916"/>
                <a:gd name="connsiteY37" fmla="*/ 730370 h 1595974"/>
                <a:gd name="connsiteX38" fmla="*/ 425802 w 1115916"/>
                <a:gd name="connsiteY38" fmla="*/ 713117 h 1595974"/>
                <a:gd name="connsiteX39" fmla="*/ 408550 w 1115916"/>
                <a:gd name="connsiteY39" fmla="*/ 701615 h 1595974"/>
                <a:gd name="connsiteX40" fmla="*/ 397048 w 1115916"/>
                <a:gd name="connsiteY40" fmla="*/ 684362 h 1595974"/>
                <a:gd name="connsiteX41" fmla="*/ 420051 w 1115916"/>
                <a:gd name="connsiteY41" fmla="*/ 672860 h 1595974"/>
                <a:gd name="connsiteX42" fmla="*/ 454557 w 1115916"/>
                <a:gd name="connsiteY42" fmla="*/ 649856 h 1595974"/>
                <a:gd name="connsiteX43" fmla="*/ 489063 w 1115916"/>
                <a:gd name="connsiteY43" fmla="*/ 638354 h 1595974"/>
                <a:gd name="connsiteX44" fmla="*/ 523568 w 1115916"/>
                <a:gd name="connsiteY44" fmla="*/ 615351 h 1595974"/>
                <a:gd name="connsiteX45" fmla="*/ 540821 w 1115916"/>
                <a:gd name="connsiteY45" fmla="*/ 626853 h 1595974"/>
                <a:gd name="connsiteX46" fmla="*/ 552323 w 1115916"/>
                <a:gd name="connsiteY46" fmla="*/ 672860 h 1595974"/>
                <a:gd name="connsiteX47" fmla="*/ 569576 w 1115916"/>
                <a:gd name="connsiteY47" fmla="*/ 678611 h 1595974"/>
                <a:gd name="connsiteX48" fmla="*/ 638587 w 1115916"/>
                <a:gd name="connsiteY48" fmla="*/ 667109 h 1595974"/>
                <a:gd name="connsiteX49" fmla="*/ 655840 w 1115916"/>
                <a:gd name="connsiteY49" fmla="*/ 655607 h 1595974"/>
                <a:gd name="connsiteX50" fmla="*/ 673093 w 1115916"/>
                <a:gd name="connsiteY50" fmla="*/ 638354 h 1595974"/>
                <a:gd name="connsiteX51" fmla="*/ 684595 w 1115916"/>
                <a:gd name="connsiteY51" fmla="*/ 621102 h 1595974"/>
                <a:gd name="connsiteX52" fmla="*/ 719101 w 1115916"/>
                <a:gd name="connsiteY52" fmla="*/ 609600 h 1595974"/>
                <a:gd name="connsiteX53" fmla="*/ 736353 w 1115916"/>
                <a:gd name="connsiteY53" fmla="*/ 603849 h 1595974"/>
                <a:gd name="connsiteX54" fmla="*/ 753606 w 1115916"/>
                <a:gd name="connsiteY54" fmla="*/ 598098 h 1595974"/>
                <a:gd name="connsiteX55" fmla="*/ 770859 w 1115916"/>
                <a:gd name="connsiteY55" fmla="*/ 592347 h 1595974"/>
                <a:gd name="connsiteX56" fmla="*/ 805365 w 1115916"/>
                <a:gd name="connsiteY56" fmla="*/ 557841 h 1595974"/>
                <a:gd name="connsiteX57" fmla="*/ 839870 w 1115916"/>
                <a:gd name="connsiteY57" fmla="*/ 529087 h 1595974"/>
                <a:gd name="connsiteX58" fmla="*/ 880127 w 1115916"/>
                <a:gd name="connsiteY58" fmla="*/ 517585 h 1595974"/>
                <a:gd name="connsiteX59" fmla="*/ 897380 w 1115916"/>
                <a:gd name="connsiteY59" fmla="*/ 529087 h 1595974"/>
                <a:gd name="connsiteX60" fmla="*/ 914633 w 1115916"/>
                <a:gd name="connsiteY60" fmla="*/ 546339 h 1595974"/>
                <a:gd name="connsiteX61" fmla="*/ 931885 w 1115916"/>
                <a:gd name="connsiteY61" fmla="*/ 552090 h 1595974"/>
                <a:gd name="connsiteX62" fmla="*/ 937636 w 1115916"/>
                <a:gd name="connsiteY62" fmla="*/ 534837 h 1595974"/>
                <a:gd name="connsiteX63" fmla="*/ 949138 w 1115916"/>
                <a:gd name="connsiteY63" fmla="*/ 517585 h 1595974"/>
                <a:gd name="connsiteX64" fmla="*/ 954889 w 1115916"/>
                <a:gd name="connsiteY64" fmla="*/ 477328 h 1595974"/>
                <a:gd name="connsiteX65" fmla="*/ 960640 w 1115916"/>
                <a:gd name="connsiteY65" fmla="*/ 454324 h 1595974"/>
                <a:gd name="connsiteX66" fmla="*/ 989395 w 1115916"/>
                <a:gd name="connsiteY66" fmla="*/ 437071 h 1595974"/>
                <a:gd name="connsiteX67" fmla="*/ 1006648 w 1115916"/>
                <a:gd name="connsiteY67" fmla="*/ 425570 h 1595974"/>
                <a:gd name="connsiteX68" fmla="*/ 1029651 w 1115916"/>
                <a:gd name="connsiteY68" fmla="*/ 408317 h 1595974"/>
                <a:gd name="connsiteX69" fmla="*/ 1081410 w 1115916"/>
                <a:gd name="connsiteY69" fmla="*/ 385313 h 1595974"/>
                <a:gd name="connsiteX70" fmla="*/ 1092912 w 1115916"/>
                <a:gd name="connsiteY70" fmla="*/ 368060 h 1595974"/>
                <a:gd name="connsiteX71" fmla="*/ 1110165 w 1115916"/>
                <a:gd name="connsiteY71" fmla="*/ 362309 h 1595974"/>
                <a:gd name="connsiteX72" fmla="*/ 1115916 w 1115916"/>
                <a:gd name="connsiteY72" fmla="*/ 253041 h 1595974"/>
                <a:gd name="connsiteX73" fmla="*/ 1110165 w 1115916"/>
                <a:gd name="connsiteY73" fmla="*/ 149524 h 1595974"/>
                <a:gd name="connsiteX74" fmla="*/ 1087161 w 1115916"/>
                <a:gd name="connsiteY74" fmla="*/ 115019 h 1595974"/>
                <a:gd name="connsiteX75" fmla="*/ 1041153 w 1115916"/>
                <a:gd name="connsiteY75" fmla="*/ 57509 h 1595974"/>
                <a:gd name="connsiteX76" fmla="*/ 1029651 w 1115916"/>
                <a:gd name="connsiteY76" fmla="*/ 34505 h 1595974"/>
                <a:gd name="connsiteX77" fmla="*/ 995146 w 1115916"/>
                <a:gd name="connsiteY77" fmla="*/ 17253 h 1595974"/>
                <a:gd name="connsiteX78" fmla="*/ 943387 w 1115916"/>
                <a:gd name="connsiteY78" fmla="*/ 11502 h 1595974"/>
                <a:gd name="connsiteX79" fmla="*/ 891629 w 1115916"/>
                <a:gd name="connsiteY79" fmla="*/ 0 h 1595974"/>
                <a:gd name="connsiteX80" fmla="*/ 770859 w 1115916"/>
                <a:gd name="connsiteY80" fmla="*/ 11502 h 1595974"/>
                <a:gd name="connsiteX81" fmla="*/ 655840 w 1115916"/>
                <a:gd name="connsiteY81" fmla="*/ 28754 h 1595974"/>
                <a:gd name="connsiteX82" fmla="*/ 632836 w 1115916"/>
                <a:gd name="connsiteY82" fmla="*/ 34505 h 1595974"/>
                <a:gd name="connsiteX83" fmla="*/ 592580 w 1115916"/>
                <a:gd name="connsiteY83" fmla="*/ 40256 h 1595974"/>
                <a:gd name="connsiteX84" fmla="*/ 558074 w 1115916"/>
                <a:gd name="connsiteY84" fmla="*/ 46007 h 1595974"/>
                <a:gd name="connsiteX85" fmla="*/ 529319 w 1115916"/>
                <a:gd name="connsiteY85" fmla="*/ 51758 h 1595974"/>
                <a:gd name="connsiteX86" fmla="*/ 431553 w 1115916"/>
                <a:gd name="connsiteY86" fmla="*/ 57509 h 1595974"/>
                <a:gd name="connsiteX87" fmla="*/ 385546 w 1115916"/>
                <a:gd name="connsiteY87" fmla="*/ 69011 h 1595974"/>
                <a:gd name="connsiteX88" fmla="*/ 351040 w 1115916"/>
                <a:gd name="connsiteY88" fmla="*/ 74762 h 1595974"/>
                <a:gd name="connsiteX89" fmla="*/ 316535 w 1115916"/>
                <a:gd name="connsiteY89" fmla="*/ 86264 h 1595974"/>
                <a:gd name="connsiteX90" fmla="*/ 293531 w 1115916"/>
                <a:gd name="connsiteY90" fmla="*/ 92015 h 1595974"/>
                <a:gd name="connsiteX91" fmla="*/ 264776 w 1115916"/>
                <a:gd name="connsiteY91" fmla="*/ 103517 h 1595974"/>
                <a:gd name="connsiteX92" fmla="*/ 247523 w 1115916"/>
                <a:gd name="connsiteY92" fmla="*/ 109268 h 1595974"/>
                <a:gd name="connsiteX93" fmla="*/ 213018 w 1115916"/>
                <a:gd name="connsiteY93" fmla="*/ 126521 h 1595974"/>
                <a:gd name="connsiteX94" fmla="*/ 190014 w 1115916"/>
                <a:gd name="connsiteY94" fmla="*/ 143773 h 1595974"/>
                <a:gd name="connsiteX95" fmla="*/ 155508 w 1115916"/>
                <a:gd name="connsiteY95" fmla="*/ 166777 h 1595974"/>
                <a:gd name="connsiteX96" fmla="*/ 121002 w 1115916"/>
                <a:gd name="connsiteY96" fmla="*/ 207034 h 1595974"/>
                <a:gd name="connsiteX97" fmla="*/ 109501 w 1115916"/>
                <a:gd name="connsiteY97" fmla="*/ 247290 h 1595974"/>
                <a:gd name="connsiteX98" fmla="*/ 103750 w 1115916"/>
                <a:gd name="connsiteY98" fmla="*/ 270294 h 1595974"/>
                <a:gd name="connsiteX99" fmla="*/ 92248 w 1115916"/>
                <a:gd name="connsiteY99" fmla="*/ 368060 h 1595974"/>
                <a:gd name="connsiteX100" fmla="*/ 69244 w 1115916"/>
                <a:gd name="connsiteY100" fmla="*/ 442822 h 1595974"/>
                <a:gd name="connsiteX101" fmla="*/ 63493 w 1115916"/>
                <a:gd name="connsiteY101" fmla="*/ 460075 h 1595974"/>
                <a:gd name="connsiteX102" fmla="*/ 46240 w 1115916"/>
                <a:gd name="connsiteY102" fmla="*/ 511834 h 1595974"/>
                <a:gd name="connsiteX103" fmla="*/ 28987 w 1115916"/>
                <a:gd name="connsiteY103" fmla="*/ 534837 h 1595974"/>
                <a:gd name="connsiteX104" fmla="*/ 28987 w 1115916"/>
                <a:gd name="connsiteY104" fmla="*/ 575094 h 1595974"/>
                <a:gd name="connsiteX105" fmla="*/ 23236 w 1115916"/>
                <a:gd name="connsiteY105" fmla="*/ 1127185 h 1595974"/>
                <a:gd name="connsiteX106" fmla="*/ 233 w 1115916"/>
                <a:gd name="connsiteY106" fmla="*/ 1466490 h 1595974"/>
                <a:gd name="connsiteX107" fmla="*/ 11735 w 1115916"/>
                <a:gd name="connsiteY107" fmla="*/ 1500996 h 1595974"/>
                <a:gd name="connsiteX108" fmla="*/ 23236 w 1115916"/>
                <a:gd name="connsiteY108" fmla="*/ 1547004 h 1595974"/>
                <a:gd name="connsiteX109" fmla="*/ 28987 w 1115916"/>
                <a:gd name="connsiteY109" fmla="*/ 1593011 h 1595974"/>
                <a:gd name="connsiteX110" fmla="*/ 17485 w 1115916"/>
                <a:gd name="connsiteY110" fmla="*/ 1593011 h 1595974"/>
                <a:gd name="connsiteX0" fmla="*/ 17711 w 1116142"/>
                <a:gd name="connsiteY0" fmla="*/ 1593011 h 1595974"/>
                <a:gd name="connsiteX1" fmla="*/ 17711 w 1116142"/>
                <a:gd name="connsiteY1" fmla="*/ 1593011 h 1595974"/>
                <a:gd name="connsiteX2" fmla="*/ 69470 w 1116142"/>
                <a:gd name="connsiteY2" fmla="*/ 1581509 h 1595974"/>
                <a:gd name="connsiteX3" fmla="*/ 92474 w 1116142"/>
                <a:gd name="connsiteY3" fmla="*/ 1547004 h 1595974"/>
                <a:gd name="connsiteX4" fmla="*/ 86723 w 1116142"/>
                <a:gd name="connsiteY4" fmla="*/ 1477992 h 1595974"/>
                <a:gd name="connsiteX5" fmla="*/ 86723 w 1116142"/>
                <a:gd name="connsiteY5" fmla="*/ 1437736 h 1595974"/>
                <a:gd name="connsiteX6" fmla="*/ 103976 w 1116142"/>
                <a:gd name="connsiteY6" fmla="*/ 1431985 h 1595974"/>
                <a:gd name="connsiteX7" fmla="*/ 144232 w 1116142"/>
                <a:gd name="connsiteY7" fmla="*/ 1426234 h 1595974"/>
                <a:gd name="connsiteX8" fmla="*/ 167236 w 1116142"/>
                <a:gd name="connsiteY8" fmla="*/ 1420483 h 1595974"/>
                <a:gd name="connsiteX9" fmla="*/ 218994 w 1116142"/>
                <a:gd name="connsiteY9" fmla="*/ 1403230 h 1595974"/>
                <a:gd name="connsiteX10" fmla="*/ 236247 w 1116142"/>
                <a:gd name="connsiteY10" fmla="*/ 1397479 h 1595974"/>
                <a:gd name="connsiteX11" fmla="*/ 265002 w 1116142"/>
                <a:gd name="connsiteY11" fmla="*/ 1385977 h 1595974"/>
                <a:gd name="connsiteX12" fmla="*/ 305259 w 1116142"/>
                <a:gd name="connsiteY12" fmla="*/ 1374475 h 1595974"/>
                <a:gd name="connsiteX13" fmla="*/ 322511 w 1116142"/>
                <a:gd name="connsiteY13" fmla="*/ 1357222 h 1595974"/>
                <a:gd name="connsiteX14" fmla="*/ 351266 w 1116142"/>
                <a:gd name="connsiteY14" fmla="*/ 1322717 h 1595974"/>
                <a:gd name="connsiteX15" fmla="*/ 391523 w 1116142"/>
                <a:gd name="connsiteY15" fmla="*/ 1305464 h 1595974"/>
                <a:gd name="connsiteX16" fmla="*/ 426028 w 1116142"/>
                <a:gd name="connsiteY16" fmla="*/ 1270958 h 1595974"/>
                <a:gd name="connsiteX17" fmla="*/ 449032 w 1116142"/>
                <a:gd name="connsiteY17" fmla="*/ 1253705 h 1595974"/>
                <a:gd name="connsiteX18" fmla="*/ 460534 w 1116142"/>
                <a:gd name="connsiteY18" fmla="*/ 1236453 h 1595974"/>
                <a:gd name="connsiteX19" fmla="*/ 483538 w 1116142"/>
                <a:gd name="connsiteY19" fmla="*/ 1224951 h 1595974"/>
                <a:gd name="connsiteX20" fmla="*/ 518044 w 1116142"/>
                <a:gd name="connsiteY20" fmla="*/ 1190445 h 1595974"/>
                <a:gd name="connsiteX21" fmla="*/ 535296 w 1116142"/>
                <a:gd name="connsiteY21" fmla="*/ 1178943 h 1595974"/>
                <a:gd name="connsiteX22" fmla="*/ 541047 w 1116142"/>
                <a:gd name="connsiteY22" fmla="*/ 1161690 h 1595974"/>
                <a:gd name="connsiteX23" fmla="*/ 564051 w 1116142"/>
                <a:gd name="connsiteY23" fmla="*/ 1127185 h 1595974"/>
                <a:gd name="connsiteX24" fmla="*/ 575553 w 1116142"/>
                <a:gd name="connsiteY24" fmla="*/ 1086928 h 1595974"/>
                <a:gd name="connsiteX25" fmla="*/ 564051 w 1116142"/>
                <a:gd name="connsiteY25" fmla="*/ 1012166 h 1595974"/>
                <a:gd name="connsiteX26" fmla="*/ 552549 w 1116142"/>
                <a:gd name="connsiteY26" fmla="*/ 977660 h 1595974"/>
                <a:gd name="connsiteX27" fmla="*/ 541047 w 1116142"/>
                <a:gd name="connsiteY27" fmla="*/ 943154 h 1595974"/>
                <a:gd name="connsiteX28" fmla="*/ 535296 w 1116142"/>
                <a:gd name="connsiteY28" fmla="*/ 925902 h 1595974"/>
                <a:gd name="connsiteX29" fmla="*/ 512293 w 1116142"/>
                <a:gd name="connsiteY29" fmla="*/ 885645 h 1595974"/>
                <a:gd name="connsiteX30" fmla="*/ 495040 w 1116142"/>
                <a:gd name="connsiteY30" fmla="*/ 851139 h 1595974"/>
                <a:gd name="connsiteX31" fmla="*/ 506542 w 1116142"/>
                <a:gd name="connsiteY31" fmla="*/ 833887 h 1595974"/>
                <a:gd name="connsiteX32" fmla="*/ 523794 w 1116142"/>
                <a:gd name="connsiteY32" fmla="*/ 828136 h 1595974"/>
                <a:gd name="connsiteX33" fmla="*/ 541047 w 1116142"/>
                <a:gd name="connsiteY33" fmla="*/ 816634 h 1595974"/>
                <a:gd name="connsiteX34" fmla="*/ 564051 w 1116142"/>
                <a:gd name="connsiteY34" fmla="*/ 782128 h 1595974"/>
                <a:gd name="connsiteX35" fmla="*/ 558300 w 1116142"/>
                <a:gd name="connsiteY35" fmla="*/ 741871 h 1595974"/>
                <a:gd name="connsiteX36" fmla="*/ 535296 w 1116142"/>
                <a:gd name="connsiteY36" fmla="*/ 736121 h 1595974"/>
                <a:gd name="connsiteX37" fmla="*/ 443281 w 1116142"/>
                <a:gd name="connsiteY37" fmla="*/ 730370 h 1595974"/>
                <a:gd name="connsiteX38" fmla="*/ 426028 w 1116142"/>
                <a:gd name="connsiteY38" fmla="*/ 713117 h 1595974"/>
                <a:gd name="connsiteX39" fmla="*/ 408776 w 1116142"/>
                <a:gd name="connsiteY39" fmla="*/ 701615 h 1595974"/>
                <a:gd name="connsiteX40" fmla="*/ 397274 w 1116142"/>
                <a:gd name="connsiteY40" fmla="*/ 684362 h 1595974"/>
                <a:gd name="connsiteX41" fmla="*/ 420277 w 1116142"/>
                <a:gd name="connsiteY41" fmla="*/ 672860 h 1595974"/>
                <a:gd name="connsiteX42" fmla="*/ 454783 w 1116142"/>
                <a:gd name="connsiteY42" fmla="*/ 649856 h 1595974"/>
                <a:gd name="connsiteX43" fmla="*/ 489289 w 1116142"/>
                <a:gd name="connsiteY43" fmla="*/ 638354 h 1595974"/>
                <a:gd name="connsiteX44" fmla="*/ 523794 w 1116142"/>
                <a:gd name="connsiteY44" fmla="*/ 615351 h 1595974"/>
                <a:gd name="connsiteX45" fmla="*/ 541047 w 1116142"/>
                <a:gd name="connsiteY45" fmla="*/ 626853 h 1595974"/>
                <a:gd name="connsiteX46" fmla="*/ 552549 w 1116142"/>
                <a:gd name="connsiteY46" fmla="*/ 672860 h 1595974"/>
                <a:gd name="connsiteX47" fmla="*/ 569802 w 1116142"/>
                <a:gd name="connsiteY47" fmla="*/ 678611 h 1595974"/>
                <a:gd name="connsiteX48" fmla="*/ 638813 w 1116142"/>
                <a:gd name="connsiteY48" fmla="*/ 667109 h 1595974"/>
                <a:gd name="connsiteX49" fmla="*/ 656066 w 1116142"/>
                <a:gd name="connsiteY49" fmla="*/ 655607 h 1595974"/>
                <a:gd name="connsiteX50" fmla="*/ 673319 w 1116142"/>
                <a:gd name="connsiteY50" fmla="*/ 638354 h 1595974"/>
                <a:gd name="connsiteX51" fmla="*/ 684821 w 1116142"/>
                <a:gd name="connsiteY51" fmla="*/ 621102 h 1595974"/>
                <a:gd name="connsiteX52" fmla="*/ 719327 w 1116142"/>
                <a:gd name="connsiteY52" fmla="*/ 609600 h 1595974"/>
                <a:gd name="connsiteX53" fmla="*/ 736579 w 1116142"/>
                <a:gd name="connsiteY53" fmla="*/ 603849 h 1595974"/>
                <a:gd name="connsiteX54" fmla="*/ 753832 w 1116142"/>
                <a:gd name="connsiteY54" fmla="*/ 598098 h 1595974"/>
                <a:gd name="connsiteX55" fmla="*/ 771085 w 1116142"/>
                <a:gd name="connsiteY55" fmla="*/ 592347 h 1595974"/>
                <a:gd name="connsiteX56" fmla="*/ 805591 w 1116142"/>
                <a:gd name="connsiteY56" fmla="*/ 557841 h 1595974"/>
                <a:gd name="connsiteX57" fmla="*/ 840096 w 1116142"/>
                <a:gd name="connsiteY57" fmla="*/ 529087 h 1595974"/>
                <a:gd name="connsiteX58" fmla="*/ 880353 w 1116142"/>
                <a:gd name="connsiteY58" fmla="*/ 517585 h 1595974"/>
                <a:gd name="connsiteX59" fmla="*/ 897606 w 1116142"/>
                <a:gd name="connsiteY59" fmla="*/ 529087 h 1595974"/>
                <a:gd name="connsiteX60" fmla="*/ 914859 w 1116142"/>
                <a:gd name="connsiteY60" fmla="*/ 546339 h 1595974"/>
                <a:gd name="connsiteX61" fmla="*/ 932111 w 1116142"/>
                <a:gd name="connsiteY61" fmla="*/ 552090 h 1595974"/>
                <a:gd name="connsiteX62" fmla="*/ 937862 w 1116142"/>
                <a:gd name="connsiteY62" fmla="*/ 534837 h 1595974"/>
                <a:gd name="connsiteX63" fmla="*/ 949364 w 1116142"/>
                <a:gd name="connsiteY63" fmla="*/ 517585 h 1595974"/>
                <a:gd name="connsiteX64" fmla="*/ 955115 w 1116142"/>
                <a:gd name="connsiteY64" fmla="*/ 477328 h 1595974"/>
                <a:gd name="connsiteX65" fmla="*/ 960866 w 1116142"/>
                <a:gd name="connsiteY65" fmla="*/ 454324 h 1595974"/>
                <a:gd name="connsiteX66" fmla="*/ 989621 w 1116142"/>
                <a:gd name="connsiteY66" fmla="*/ 437071 h 1595974"/>
                <a:gd name="connsiteX67" fmla="*/ 1006874 w 1116142"/>
                <a:gd name="connsiteY67" fmla="*/ 425570 h 1595974"/>
                <a:gd name="connsiteX68" fmla="*/ 1029877 w 1116142"/>
                <a:gd name="connsiteY68" fmla="*/ 408317 h 1595974"/>
                <a:gd name="connsiteX69" fmla="*/ 1081636 w 1116142"/>
                <a:gd name="connsiteY69" fmla="*/ 385313 h 1595974"/>
                <a:gd name="connsiteX70" fmla="*/ 1093138 w 1116142"/>
                <a:gd name="connsiteY70" fmla="*/ 368060 h 1595974"/>
                <a:gd name="connsiteX71" fmla="*/ 1110391 w 1116142"/>
                <a:gd name="connsiteY71" fmla="*/ 362309 h 1595974"/>
                <a:gd name="connsiteX72" fmla="*/ 1116142 w 1116142"/>
                <a:gd name="connsiteY72" fmla="*/ 253041 h 1595974"/>
                <a:gd name="connsiteX73" fmla="*/ 1110391 w 1116142"/>
                <a:gd name="connsiteY73" fmla="*/ 149524 h 1595974"/>
                <a:gd name="connsiteX74" fmla="*/ 1087387 w 1116142"/>
                <a:gd name="connsiteY74" fmla="*/ 115019 h 1595974"/>
                <a:gd name="connsiteX75" fmla="*/ 1041379 w 1116142"/>
                <a:gd name="connsiteY75" fmla="*/ 57509 h 1595974"/>
                <a:gd name="connsiteX76" fmla="*/ 1029877 w 1116142"/>
                <a:gd name="connsiteY76" fmla="*/ 34505 h 1595974"/>
                <a:gd name="connsiteX77" fmla="*/ 995372 w 1116142"/>
                <a:gd name="connsiteY77" fmla="*/ 17253 h 1595974"/>
                <a:gd name="connsiteX78" fmla="*/ 943613 w 1116142"/>
                <a:gd name="connsiteY78" fmla="*/ 11502 h 1595974"/>
                <a:gd name="connsiteX79" fmla="*/ 891855 w 1116142"/>
                <a:gd name="connsiteY79" fmla="*/ 0 h 1595974"/>
                <a:gd name="connsiteX80" fmla="*/ 771085 w 1116142"/>
                <a:gd name="connsiteY80" fmla="*/ 11502 h 1595974"/>
                <a:gd name="connsiteX81" fmla="*/ 656066 w 1116142"/>
                <a:gd name="connsiteY81" fmla="*/ 28754 h 1595974"/>
                <a:gd name="connsiteX82" fmla="*/ 633062 w 1116142"/>
                <a:gd name="connsiteY82" fmla="*/ 34505 h 1595974"/>
                <a:gd name="connsiteX83" fmla="*/ 592806 w 1116142"/>
                <a:gd name="connsiteY83" fmla="*/ 40256 h 1595974"/>
                <a:gd name="connsiteX84" fmla="*/ 558300 w 1116142"/>
                <a:gd name="connsiteY84" fmla="*/ 46007 h 1595974"/>
                <a:gd name="connsiteX85" fmla="*/ 529545 w 1116142"/>
                <a:gd name="connsiteY85" fmla="*/ 51758 h 1595974"/>
                <a:gd name="connsiteX86" fmla="*/ 431779 w 1116142"/>
                <a:gd name="connsiteY86" fmla="*/ 57509 h 1595974"/>
                <a:gd name="connsiteX87" fmla="*/ 385772 w 1116142"/>
                <a:gd name="connsiteY87" fmla="*/ 69011 h 1595974"/>
                <a:gd name="connsiteX88" fmla="*/ 351266 w 1116142"/>
                <a:gd name="connsiteY88" fmla="*/ 74762 h 1595974"/>
                <a:gd name="connsiteX89" fmla="*/ 316761 w 1116142"/>
                <a:gd name="connsiteY89" fmla="*/ 86264 h 1595974"/>
                <a:gd name="connsiteX90" fmla="*/ 293757 w 1116142"/>
                <a:gd name="connsiteY90" fmla="*/ 92015 h 1595974"/>
                <a:gd name="connsiteX91" fmla="*/ 265002 w 1116142"/>
                <a:gd name="connsiteY91" fmla="*/ 103517 h 1595974"/>
                <a:gd name="connsiteX92" fmla="*/ 247749 w 1116142"/>
                <a:gd name="connsiteY92" fmla="*/ 109268 h 1595974"/>
                <a:gd name="connsiteX93" fmla="*/ 213244 w 1116142"/>
                <a:gd name="connsiteY93" fmla="*/ 126521 h 1595974"/>
                <a:gd name="connsiteX94" fmla="*/ 190240 w 1116142"/>
                <a:gd name="connsiteY94" fmla="*/ 143773 h 1595974"/>
                <a:gd name="connsiteX95" fmla="*/ 155734 w 1116142"/>
                <a:gd name="connsiteY95" fmla="*/ 166777 h 1595974"/>
                <a:gd name="connsiteX96" fmla="*/ 121228 w 1116142"/>
                <a:gd name="connsiteY96" fmla="*/ 207034 h 1595974"/>
                <a:gd name="connsiteX97" fmla="*/ 109727 w 1116142"/>
                <a:gd name="connsiteY97" fmla="*/ 247290 h 1595974"/>
                <a:gd name="connsiteX98" fmla="*/ 103976 w 1116142"/>
                <a:gd name="connsiteY98" fmla="*/ 270294 h 1595974"/>
                <a:gd name="connsiteX99" fmla="*/ 92474 w 1116142"/>
                <a:gd name="connsiteY99" fmla="*/ 368060 h 1595974"/>
                <a:gd name="connsiteX100" fmla="*/ 69470 w 1116142"/>
                <a:gd name="connsiteY100" fmla="*/ 442822 h 1595974"/>
                <a:gd name="connsiteX101" fmla="*/ 63719 w 1116142"/>
                <a:gd name="connsiteY101" fmla="*/ 460075 h 1595974"/>
                <a:gd name="connsiteX102" fmla="*/ 46466 w 1116142"/>
                <a:gd name="connsiteY102" fmla="*/ 511834 h 1595974"/>
                <a:gd name="connsiteX103" fmla="*/ 29213 w 1116142"/>
                <a:gd name="connsiteY103" fmla="*/ 534837 h 1595974"/>
                <a:gd name="connsiteX104" fmla="*/ 29213 w 1116142"/>
                <a:gd name="connsiteY104" fmla="*/ 575094 h 1595974"/>
                <a:gd name="connsiteX105" fmla="*/ 459 w 1116142"/>
                <a:gd name="connsiteY105" fmla="*/ 1466490 h 1595974"/>
                <a:gd name="connsiteX106" fmla="*/ 11961 w 1116142"/>
                <a:gd name="connsiteY106" fmla="*/ 1500996 h 1595974"/>
                <a:gd name="connsiteX107" fmla="*/ 23462 w 1116142"/>
                <a:gd name="connsiteY107" fmla="*/ 1547004 h 1595974"/>
                <a:gd name="connsiteX108" fmla="*/ 29213 w 1116142"/>
                <a:gd name="connsiteY108" fmla="*/ 1593011 h 1595974"/>
                <a:gd name="connsiteX109" fmla="*/ 17711 w 1116142"/>
                <a:gd name="connsiteY109" fmla="*/ 1593011 h 1595974"/>
                <a:gd name="connsiteX0" fmla="*/ 17287 w 1115718"/>
                <a:gd name="connsiteY0" fmla="*/ 1593011 h 1595974"/>
                <a:gd name="connsiteX1" fmla="*/ 17287 w 1115718"/>
                <a:gd name="connsiteY1" fmla="*/ 1593011 h 1595974"/>
                <a:gd name="connsiteX2" fmla="*/ 69046 w 1115718"/>
                <a:gd name="connsiteY2" fmla="*/ 1581509 h 1595974"/>
                <a:gd name="connsiteX3" fmla="*/ 92050 w 1115718"/>
                <a:gd name="connsiteY3" fmla="*/ 1547004 h 1595974"/>
                <a:gd name="connsiteX4" fmla="*/ 86299 w 1115718"/>
                <a:gd name="connsiteY4" fmla="*/ 1477992 h 1595974"/>
                <a:gd name="connsiteX5" fmla="*/ 86299 w 1115718"/>
                <a:gd name="connsiteY5" fmla="*/ 1437736 h 1595974"/>
                <a:gd name="connsiteX6" fmla="*/ 103552 w 1115718"/>
                <a:gd name="connsiteY6" fmla="*/ 1431985 h 1595974"/>
                <a:gd name="connsiteX7" fmla="*/ 143808 w 1115718"/>
                <a:gd name="connsiteY7" fmla="*/ 1426234 h 1595974"/>
                <a:gd name="connsiteX8" fmla="*/ 166812 w 1115718"/>
                <a:gd name="connsiteY8" fmla="*/ 1420483 h 1595974"/>
                <a:gd name="connsiteX9" fmla="*/ 218570 w 1115718"/>
                <a:gd name="connsiteY9" fmla="*/ 1403230 h 1595974"/>
                <a:gd name="connsiteX10" fmla="*/ 235823 w 1115718"/>
                <a:gd name="connsiteY10" fmla="*/ 1397479 h 1595974"/>
                <a:gd name="connsiteX11" fmla="*/ 264578 w 1115718"/>
                <a:gd name="connsiteY11" fmla="*/ 1385977 h 1595974"/>
                <a:gd name="connsiteX12" fmla="*/ 304835 w 1115718"/>
                <a:gd name="connsiteY12" fmla="*/ 1374475 h 1595974"/>
                <a:gd name="connsiteX13" fmla="*/ 322087 w 1115718"/>
                <a:gd name="connsiteY13" fmla="*/ 1357222 h 1595974"/>
                <a:gd name="connsiteX14" fmla="*/ 350842 w 1115718"/>
                <a:gd name="connsiteY14" fmla="*/ 1322717 h 1595974"/>
                <a:gd name="connsiteX15" fmla="*/ 391099 w 1115718"/>
                <a:gd name="connsiteY15" fmla="*/ 1305464 h 1595974"/>
                <a:gd name="connsiteX16" fmla="*/ 425604 w 1115718"/>
                <a:gd name="connsiteY16" fmla="*/ 1270958 h 1595974"/>
                <a:gd name="connsiteX17" fmla="*/ 448608 w 1115718"/>
                <a:gd name="connsiteY17" fmla="*/ 1253705 h 1595974"/>
                <a:gd name="connsiteX18" fmla="*/ 460110 w 1115718"/>
                <a:gd name="connsiteY18" fmla="*/ 1236453 h 1595974"/>
                <a:gd name="connsiteX19" fmla="*/ 483114 w 1115718"/>
                <a:gd name="connsiteY19" fmla="*/ 1224951 h 1595974"/>
                <a:gd name="connsiteX20" fmla="*/ 517620 w 1115718"/>
                <a:gd name="connsiteY20" fmla="*/ 1190445 h 1595974"/>
                <a:gd name="connsiteX21" fmla="*/ 534872 w 1115718"/>
                <a:gd name="connsiteY21" fmla="*/ 1178943 h 1595974"/>
                <a:gd name="connsiteX22" fmla="*/ 540623 w 1115718"/>
                <a:gd name="connsiteY22" fmla="*/ 1161690 h 1595974"/>
                <a:gd name="connsiteX23" fmla="*/ 563627 w 1115718"/>
                <a:gd name="connsiteY23" fmla="*/ 1127185 h 1595974"/>
                <a:gd name="connsiteX24" fmla="*/ 575129 w 1115718"/>
                <a:gd name="connsiteY24" fmla="*/ 1086928 h 1595974"/>
                <a:gd name="connsiteX25" fmla="*/ 563627 w 1115718"/>
                <a:gd name="connsiteY25" fmla="*/ 1012166 h 1595974"/>
                <a:gd name="connsiteX26" fmla="*/ 552125 w 1115718"/>
                <a:gd name="connsiteY26" fmla="*/ 977660 h 1595974"/>
                <a:gd name="connsiteX27" fmla="*/ 540623 w 1115718"/>
                <a:gd name="connsiteY27" fmla="*/ 943154 h 1595974"/>
                <a:gd name="connsiteX28" fmla="*/ 534872 w 1115718"/>
                <a:gd name="connsiteY28" fmla="*/ 925902 h 1595974"/>
                <a:gd name="connsiteX29" fmla="*/ 511869 w 1115718"/>
                <a:gd name="connsiteY29" fmla="*/ 885645 h 1595974"/>
                <a:gd name="connsiteX30" fmla="*/ 494616 w 1115718"/>
                <a:gd name="connsiteY30" fmla="*/ 851139 h 1595974"/>
                <a:gd name="connsiteX31" fmla="*/ 506118 w 1115718"/>
                <a:gd name="connsiteY31" fmla="*/ 833887 h 1595974"/>
                <a:gd name="connsiteX32" fmla="*/ 523370 w 1115718"/>
                <a:gd name="connsiteY32" fmla="*/ 828136 h 1595974"/>
                <a:gd name="connsiteX33" fmla="*/ 540623 w 1115718"/>
                <a:gd name="connsiteY33" fmla="*/ 816634 h 1595974"/>
                <a:gd name="connsiteX34" fmla="*/ 563627 w 1115718"/>
                <a:gd name="connsiteY34" fmla="*/ 782128 h 1595974"/>
                <a:gd name="connsiteX35" fmla="*/ 557876 w 1115718"/>
                <a:gd name="connsiteY35" fmla="*/ 741871 h 1595974"/>
                <a:gd name="connsiteX36" fmla="*/ 534872 w 1115718"/>
                <a:gd name="connsiteY36" fmla="*/ 736121 h 1595974"/>
                <a:gd name="connsiteX37" fmla="*/ 442857 w 1115718"/>
                <a:gd name="connsiteY37" fmla="*/ 730370 h 1595974"/>
                <a:gd name="connsiteX38" fmla="*/ 425604 w 1115718"/>
                <a:gd name="connsiteY38" fmla="*/ 713117 h 1595974"/>
                <a:gd name="connsiteX39" fmla="*/ 408352 w 1115718"/>
                <a:gd name="connsiteY39" fmla="*/ 701615 h 1595974"/>
                <a:gd name="connsiteX40" fmla="*/ 396850 w 1115718"/>
                <a:gd name="connsiteY40" fmla="*/ 684362 h 1595974"/>
                <a:gd name="connsiteX41" fmla="*/ 419853 w 1115718"/>
                <a:gd name="connsiteY41" fmla="*/ 672860 h 1595974"/>
                <a:gd name="connsiteX42" fmla="*/ 454359 w 1115718"/>
                <a:gd name="connsiteY42" fmla="*/ 649856 h 1595974"/>
                <a:gd name="connsiteX43" fmla="*/ 488865 w 1115718"/>
                <a:gd name="connsiteY43" fmla="*/ 638354 h 1595974"/>
                <a:gd name="connsiteX44" fmla="*/ 523370 w 1115718"/>
                <a:gd name="connsiteY44" fmla="*/ 615351 h 1595974"/>
                <a:gd name="connsiteX45" fmla="*/ 540623 w 1115718"/>
                <a:gd name="connsiteY45" fmla="*/ 626853 h 1595974"/>
                <a:gd name="connsiteX46" fmla="*/ 552125 w 1115718"/>
                <a:gd name="connsiteY46" fmla="*/ 672860 h 1595974"/>
                <a:gd name="connsiteX47" fmla="*/ 569378 w 1115718"/>
                <a:gd name="connsiteY47" fmla="*/ 678611 h 1595974"/>
                <a:gd name="connsiteX48" fmla="*/ 638389 w 1115718"/>
                <a:gd name="connsiteY48" fmla="*/ 667109 h 1595974"/>
                <a:gd name="connsiteX49" fmla="*/ 655642 w 1115718"/>
                <a:gd name="connsiteY49" fmla="*/ 655607 h 1595974"/>
                <a:gd name="connsiteX50" fmla="*/ 672895 w 1115718"/>
                <a:gd name="connsiteY50" fmla="*/ 638354 h 1595974"/>
                <a:gd name="connsiteX51" fmla="*/ 684397 w 1115718"/>
                <a:gd name="connsiteY51" fmla="*/ 621102 h 1595974"/>
                <a:gd name="connsiteX52" fmla="*/ 718903 w 1115718"/>
                <a:gd name="connsiteY52" fmla="*/ 609600 h 1595974"/>
                <a:gd name="connsiteX53" fmla="*/ 736155 w 1115718"/>
                <a:gd name="connsiteY53" fmla="*/ 603849 h 1595974"/>
                <a:gd name="connsiteX54" fmla="*/ 753408 w 1115718"/>
                <a:gd name="connsiteY54" fmla="*/ 598098 h 1595974"/>
                <a:gd name="connsiteX55" fmla="*/ 770661 w 1115718"/>
                <a:gd name="connsiteY55" fmla="*/ 592347 h 1595974"/>
                <a:gd name="connsiteX56" fmla="*/ 805167 w 1115718"/>
                <a:gd name="connsiteY56" fmla="*/ 557841 h 1595974"/>
                <a:gd name="connsiteX57" fmla="*/ 839672 w 1115718"/>
                <a:gd name="connsiteY57" fmla="*/ 529087 h 1595974"/>
                <a:gd name="connsiteX58" fmla="*/ 879929 w 1115718"/>
                <a:gd name="connsiteY58" fmla="*/ 517585 h 1595974"/>
                <a:gd name="connsiteX59" fmla="*/ 897182 w 1115718"/>
                <a:gd name="connsiteY59" fmla="*/ 529087 h 1595974"/>
                <a:gd name="connsiteX60" fmla="*/ 914435 w 1115718"/>
                <a:gd name="connsiteY60" fmla="*/ 546339 h 1595974"/>
                <a:gd name="connsiteX61" fmla="*/ 931687 w 1115718"/>
                <a:gd name="connsiteY61" fmla="*/ 552090 h 1595974"/>
                <a:gd name="connsiteX62" fmla="*/ 937438 w 1115718"/>
                <a:gd name="connsiteY62" fmla="*/ 534837 h 1595974"/>
                <a:gd name="connsiteX63" fmla="*/ 948940 w 1115718"/>
                <a:gd name="connsiteY63" fmla="*/ 517585 h 1595974"/>
                <a:gd name="connsiteX64" fmla="*/ 954691 w 1115718"/>
                <a:gd name="connsiteY64" fmla="*/ 477328 h 1595974"/>
                <a:gd name="connsiteX65" fmla="*/ 960442 w 1115718"/>
                <a:gd name="connsiteY65" fmla="*/ 454324 h 1595974"/>
                <a:gd name="connsiteX66" fmla="*/ 989197 w 1115718"/>
                <a:gd name="connsiteY66" fmla="*/ 437071 h 1595974"/>
                <a:gd name="connsiteX67" fmla="*/ 1006450 w 1115718"/>
                <a:gd name="connsiteY67" fmla="*/ 425570 h 1595974"/>
                <a:gd name="connsiteX68" fmla="*/ 1029453 w 1115718"/>
                <a:gd name="connsiteY68" fmla="*/ 408317 h 1595974"/>
                <a:gd name="connsiteX69" fmla="*/ 1081212 w 1115718"/>
                <a:gd name="connsiteY69" fmla="*/ 385313 h 1595974"/>
                <a:gd name="connsiteX70" fmla="*/ 1092714 w 1115718"/>
                <a:gd name="connsiteY70" fmla="*/ 368060 h 1595974"/>
                <a:gd name="connsiteX71" fmla="*/ 1109967 w 1115718"/>
                <a:gd name="connsiteY71" fmla="*/ 362309 h 1595974"/>
                <a:gd name="connsiteX72" fmla="*/ 1115718 w 1115718"/>
                <a:gd name="connsiteY72" fmla="*/ 253041 h 1595974"/>
                <a:gd name="connsiteX73" fmla="*/ 1109967 w 1115718"/>
                <a:gd name="connsiteY73" fmla="*/ 149524 h 1595974"/>
                <a:gd name="connsiteX74" fmla="*/ 1086963 w 1115718"/>
                <a:gd name="connsiteY74" fmla="*/ 115019 h 1595974"/>
                <a:gd name="connsiteX75" fmla="*/ 1040955 w 1115718"/>
                <a:gd name="connsiteY75" fmla="*/ 57509 h 1595974"/>
                <a:gd name="connsiteX76" fmla="*/ 1029453 w 1115718"/>
                <a:gd name="connsiteY76" fmla="*/ 34505 h 1595974"/>
                <a:gd name="connsiteX77" fmla="*/ 994948 w 1115718"/>
                <a:gd name="connsiteY77" fmla="*/ 17253 h 1595974"/>
                <a:gd name="connsiteX78" fmla="*/ 943189 w 1115718"/>
                <a:gd name="connsiteY78" fmla="*/ 11502 h 1595974"/>
                <a:gd name="connsiteX79" fmla="*/ 891431 w 1115718"/>
                <a:gd name="connsiteY79" fmla="*/ 0 h 1595974"/>
                <a:gd name="connsiteX80" fmla="*/ 770661 w 1115718"/>
                <a:gd name="connsiteY80" fmla="*/ 11502 h 1595974"/>
                <a:gd name="connsiteX81" fmla="*/ 655642 w 1115718"/>
                <a:gd name="connsiteY81" fmla="*/ 28754 h 1595974"/>
                <a:gd name="connsiteX82" fmla="*/ 632638 w 1115718"/>
                <a:gd name="connsiteY82" fmla="*/ 34505 h 1595974"/>
                <a:gd name="connsiteX83" fmla="*/ 592382 w 1115718"/>
                <a:gd name="connsiteY83" fmla="*/ 40256 h 1595974"/>
                <a:gd name="connsiteX84" fmla="*/ 557876 w 1115718"/>
                <a:gd name="connsiteY84" fmla="*/ 46007 h 1595974"/>
                <a:gd name="connsiteX85" fmla="*/ 529121 w 1115718"/>
                <a:gd name="connsiteY85" fmla="*/ 51758 h 1595974"/>
                <a:gd name="connsiteX86" fmla="*/ 431355 w 1115718"/>
                <a:gd name="connsiteY86" fmla="*/ 57509 h 1595974"/>
                <a:gd name="connsiteX87" fmla="*/ 385348 w 1115718"/>
                <a:gd name="connsiteY87" fmla="*/ 69011 h 1595974"/>
                <a:gd name="connsiteX88" fmla="*/ 350842 w 1115718"/>
                <a:gd name="connsiteY88" fmla="*/ 74762 h 1595974"/>
                <a:gd name="connsiteX89" fmla="*/ 316337 w 1115718"/>
                <a:gd name="connsiteY89" fmla="*/ 86264 h 1595974"/>
                <a:gd name="connsiteX90" fmla="*/ 293333 w 1115718"/>
                <a:gd name="connsiteY90" fmla="*/ 92015 h 1595974"/>
                <a:gd name="connsiteX91" fmla="*/ 264578 w 1115718"/>
                <a:gd name="connsiteY91" fmla="*/ 103517 h 1595974"/>
                <a:gd name="connsiteX92" fmla="*/ 247325 w 1115718"/>
                <a:gd name="connsiteY92" fmla="*/ 109268 h 1595974"/>
                <a:gd name="connsiteX93" fmla="*/ 212820 w 1115718"/>
                <a:gd name="connsiteY93" fmla="*/ 126521 h 1595974"/>
                <a:gd name="connsiteX94" fmla="*/ 189816 w 1115718"/>
                <a:gd name="connsiteY94" fmla="*/ 143773 h 1595974"/>
                <a:gd name="connsiteX95" fmla="*/ 155310 w 1115718"/>
                <a:gd name="connsiteY95" fmla="*/ 166777 h 1595974"/>
                <a:gd name="connsiteX96" fmla="*/ 120804 w 1115718"/>
                <a:gd name="connsiteY96" fmla="*/ 207034 h 1595974"/>
                <a:gd name="connsiteX97" fmla="*/ 109303 w 1115718"/>
                <a:gd name="connsiteY97" fmla="*/ 247290 h 1595974"/>
                <a:gd name="connsiteX98" fmla="*/ 103552 w 1115718"/>
                <a:gd name="connsiteY98" fmla="*/ 270294 h 1595974"/>
                <a:gd name="connsiteX99" fmla="*/ 92050 w 1115718"/>
                <a:gd name="connsiteY99" fmla="*/ 368060 h 1595974"/>
                <a:gd name="connsiteX100" fmla="*/ 69046 w 1115718"/>
                <a:gd name="connsiteY100" fmla="*/ 442822 h 1595974"/>
                <a:gd name="connsiteX101" fmla="*/ 63295 w 1115718"/>
                <a:gd name="connsiteY101" fmla="*/ 460075 h 1595974"/>
                <a:gd name="connsiteX102" fmla="*/ 46042 w 1115718"/>
                <a:gd name="connsiteY102" fmla="*/ 511834 h 1595974"/>
                <a:gd name="connsiteX103" fmla="*/ 28789 w 1115718"/>
                <a:gd name="connsiteY103" fmla="*/ 534837 h 1595974"/>
                <a:gd name="connsiteX104" fmla="*/ 28789 w 1115718"/>
                <a:gd name="connsiteY104" fmla="*/ 575094 h 1595974"/>
                <a:gd name="connsiteX105" fmla="*/ 35 w 1115718"/>
                <a:gd name="connsiteY105" fmla="*/ 1466490 h 1595974"/>
                <a:gd name="connsiteX106" fmla="*/ 23038 w 1115718"/>
                <a:gd name="connsiteY106" fmla="*/ 1547004 h 1595974"/>
                <a:gd name="connsiteX107" fmla="*/ 28789 w 1115718"/>
                <a:gd name="connsiteY107" fmla="*/ 1593011 h 1595974"/>
                <a:gd name="connsiteX108" fmla="*/ 17287 w 1115718"/>
                <a:gd name="connsiteY108" fmla="*/ 1593011 h 1595974"/>
                <a:gd name="connsiteX0" fmla="*/ 0 w 1098431"/>
                <a:gd name="connsiteY0" fmla="*/ 1593011 h 1595974"/>
                <a:gd name="connsiteX1" fmla="*/ 0 w 1098431"/>
                <a:gd name="connsiteY1" fmla="*/ 1593011 h 1595974"/>
                <a:gd name="connsiteX2" fmla="*/ 51759 w 1098431"/>
                <a:gd name="connsiteY2" fmla="*/ 1581509 h 1595974"/>
                <a:gd name="connsiteX3" fmla="*/ 74763 w 1098431"/>
                <a:gd name="connsiteY3" fmla="*/ 1547004 h 1595974"/>
                <a:gd name="connsiteX4" fmla="*/ 69012 w 1098431"/>
                <a:gd name="connsiteY4" fmla="*/ 1477992 h 1595974"/>
                <a:gd name="connsiteX5" fmla="*/ 69012 w 1098431"/>
                <a:gd name="connsiteY5" fmla="*/ 1437736 h 1595974"/>
                <a:gd name="connsiteX6" fmla="*/ 86265 w 1098431"/>
                <a:gd name="connsiteY6" fmla="*/ 1431985 h 1595974"/>
                <a:gd name="connsiteX7" fmla="*/ 126521 w 1098431"/>
                <a:gd name="connsiteY7" fmla="*/ 1426234 h 1595974"/>
                <a:gd name="connsiteX8" fmla="*/ 149525 w 1098431"/>
                <a:gd name="connsiteY8" fmla="*/ 1420483 h 1595974"/>
                <a:gd name="connsiteX9" fmla="*/ 201283 w 1098431"/>
                <a:gd name="connsiteY9" fmla="*/ 1403230 h 1595974"/>
                <a:gd name="connsiteX10" fmla="*/ 218536 w 1098431"/>
                <a:gd name="connsiteY10" fmla="*/ 1397479 h 1595974"/>
                <a:gd name="connsiteX11" fmla="*/ 247291 w 1098431"/>
                <a:gd name="connsiteY11" fmla="*/ 1385977 h 1595974"/>
                <a:gd name="connsiteX12" fmla="*/ 287548 w 1098431"/>
                <a:gd name="connsiteY12" fmla="*/ 1374475 h 1595974"/>
                <a:gd name="connsiteX13" fmla="*/ 304800 w 1098431"/>
                <a:gd name="connsiteY13" fmla="*/ 1357222 h 1595974"/>
                <a:gd name="connsiteX14" fmla="*/ 333555 w 1098431"/>
                <a:gd name="connsiteY14" fmla="*/ 1322717 h 1595974"/>
                <a:gd name="connsiteX15" fmla="*/ 373812 w 1098431"/>
                <a:gd name="connsiteY15" fmla="*/ 1305464 h 1595974"/>
                <a:gd name="connsiteX16" fmla="*/ 408317 w 1098431"/>
                <a:gd name="connsiteY16" fmla="*/ 1270958 h 1595974"/>
                <a:gd name="connsiteX17" fmla="*/ 431321 w 1098431"/>
                <a:gd name="connsiteY17" fmla="*/ 1253705 h 1595974"/>
                <a:gd name="connsiteX18" fmla="*/ 442823 w 1098431"/>
                <a:gd name="connsiteY18" fmla="*/ 1236453 h 1595974"/>
                <a:gd name="connsiteX19" fmla="*/ 465827 w 1098431"/>
                <a:gd name="connsiteY19" fmla="*/ 1224951 h 1595974"/>
                <a:gd name="connsiteX20" fmla="*/ 500333 w 1098431"/>
                <a:gd name="connsiteY20" fmla="*/ 1190445 h 1595974"/>
                <a:gd name="connsiteX21" fmla="*/ 517585 w 1098431"/>
                <a:gd name="connsiteY21" fmla="*/ 1178943 h 1595974"/>
                <a:gd name="connsiteX22" fmla="*/ 523336 w 1098431"/>
                <a:gd name="connsiteY22" fmla="*/ 1161690 h 1595974"/>
                <a:gd name="connsiteX23" fmla="*/ 546340 w 1098431"/>
                <a:gd name="connsiteY23" fmla="*/ 1127185 h 1595974"/>
                <a:gd name="connsiteX24" fmla="*/ 557842 w 1098431"/>
                <a:gd name="connsiteY24" fmla="*/ 1086928 h 1595974"/>
                <a:gd name="connsiteX25" fmla="*/ 546340 w 1098431"/>
                <a:gd name="connsiteY25" fmla="*/ 1012166 h 1595974"/>
                <a:gd name="connsiteX26" fmla="*/ 534838 w 1098431"/>
                <a:gd name="connsiteY26" fmla="*/ 977660 h 1595974"/>
                <a:gd name="connsiteX27" fmla="*/ 523336 w 1098431"/>
                <a:gd name="connsiteY27" fmla="*/ 943154 h 1595974"/>
                <a:gd name="connsiteX28" fmla="*/ 517585 w 1098431"/>
                <a:gd name="connsiteY28" fmla="*/ 925902 h 1595974"/>
                <a:gd name="connsiteX29" fmla="*/ 494582 w 1098431"/>
                <a:gd name="connsiteY29" fmla="*/ 885645 h 1595974"/>
                <a:gd name="connsiteX30" fmla="*/ 477329 w 1098431"/>
                <a:gd name="connsiteY30" fmla="*/ 851139 h 1595974"/>
                <a:gd name="connsiteX31" fmla="*/ 488831 w 1098431"/>
                <a:gd name="connsiteY31" fmla="*/ 833887 h 1595974"/>
                <a:gd name="connsiteX32" fmla="*/ 506083 w 1098431"/>
                <a:gd name="connsiteY32" fmla="*/ 828136 h 1595974"/>
                <a:gd name="connsiteX33" fmla="*/ 523336 w 1098431"/>
                <a:gd name="connsiteY33" fmla="*/ 816634 h 1595974"/>
                <a:gd name="connsiteX34" fmla="*/ 546340 w 1098431"/>
                <a:gd name="connsiteY34" fmla="*/ 782128 h 1595974"/>
                <a:gd name="connsiteX35" fmla="*/ 540589 w 1098431"/>
                <a:gd name="connsiteY35" fmla="*/ 741871 h 1595974"/>
                <a:gd name="connsiteX36" fmla="*/ 517585 w 1098431"/>
                <a:gd name="connsiteY36" fmla="*/ 736121 h 1595974"/>
                <a:gd name="connsiteX37" fmla="*/ 425570 w 1098431"/>
                <a:gd name="connsiteY37" fmla="*/ 730370 h 1595974"/>
                <a:gd name="connsiteX38" fmla="*/ 408317 w 1098431"/>
                <a:gd name="connsiteY38" fmla="*/ 713117 h 1595974"/>
                <a:gd name="connsiteX39" fmla="*/ 391065 w 1098431"/>
                <a:gd name="connsiteY39" fmla="*/ 701615 h 1595974"/>
                <a:gd name="connsiteX40" fmla="*/ 379563 w 1098431"/>
                <a:gd name="connsiteY40" fmla="*/ 684362 h 1595974"/>
                <a:gd name="connsiteX41" fmla="*/ 402566 w 1098431"/>
                <a:gd name="connsiteY41" fmla="*/ 672860 h 1595974"/>
                <a:gd name="connsiteX42" fmla="*/ 437072 w 1098431"/>
                <a:gd name="connsiteY42" fmla="*/ 649856 h 1595974"/>
                <a:gd name="connsiteX43" fmla="*/ 471578 w 1098431"/>
                <a:gd name="connsiteY43" fmla="*/ 638354 h 1595974"/>
                <a:gd name="connsiteX44" fmla="*/ 506083 w 1098431"/>
                <a:gd name="connsiteY44" fmla="*/ 615351 h 1595974"/>
                <a:gd name="connsiteX45" fmla="*/ 523336 w 1098431"/>
                <a:gd name="connsiteY45" fmla="*/ 626853 h 1595974"/>
                <a:gd name="connsiteX46" fmla="*/ 534838 w 1098431"/>
                <a:gd name="connsiteY46" fmla="*/ 672860 h 1595974"/>
                <a:gd name="connsiteX47" fmla="*/ 552091 w 1098431"/>
                <a:gd name="connsiteY47" fmla="*/ 678611 h 1595974"/>
                <a:gd name="connsiteX48" fmla="*/ 621102 w 1098431"/>
                <a:gd name="connsiteY48" fmla="*/ 667109 h 1595974"/>
                <a:gd name="connsiteX49" fmla="*/ 638355 w 1098431"/>
                <a:gd name="connsiteY49" fmla="*/ 655607 h 1595974"/>
                <a:gd name="connsiteX50" fmla="*/ 655608 w 1098431"/>
                <a:gd name="connsiteY50" fmla="*/ 638354 h 1595974"/>
                <a:gd name="connsiteX51" fmla="*/ 667110 w 1098431"/>
                <a:gd name="connsiteY51" fmla="*/ 621102 h 1595974"/>
                <a:gd name="connsiteX52" fmla="*/ 701616 w 1098431"/>
                <a:gd name="connsiteY52" fmla="*/ 609600 h 1595974"/>
                <a:gd name="connsiteX53" fmla="*/ 718868 w 1098431"/>
                <a:gd name="connsiteY53" fmla="*/ 603849 h 1595974"/>
                <a:gd name="connsiteX54" fmla="*/ 736121 w 1098431"/>
                <a:gd name="connsiteY54" fmla="*/ 598098 h 1595974"/>
                <a:gd name="connsiteX55" fmla="*/ 753374 w 1098431"/>
                <a:gd name="connsiteY55" fmla="*/ 592347 h 1595974"/>
                <a:gd name="connsiteX56" fmla="*/ 787880 w 1098431"/>
                <a:gd name="connsiteY56" fmla="*/ 557841 h 1595974"/>
                <a:gd name="connsiteX57" fmla="*/ 822385 w 1098431"/>
                <a:gd name="connsiteY57" fmla="*/ 529087 h 1595974"/>
                <a:gd name="connsiteX58" fmla="*/ 862642 w 1098431"/>
                <a:gd name="connsiteY58" fmla="*/ 517585 h 1595974"/>
                <a:gd name="connsiteX59" fmla="*/ 879895 w 1098431"/>
                <a:gd name="connsiteY59" fmla="*/ 529087 h 1595974"/>
                <a:gd name="connsiteX60" fmla="*/ 897148 w 1098431"/>
                <a:gd name="connsiteY60" fmla="*/ 546339 h 1595974"/>
                <a:gd name="connsiteX61" fmla="*/ 914400 w 1098431"/>
                <a:gd name="connsiteY61" fmla="*/ 552090 h 1595974"/>
                <a:gd name="connsiteX62" fmla="*/ 920151 w 1098431"/>
                <a:gd name="connsiteY62" fmla="*/ 534837 h 1595974"/>
                <a:gd name="connsiteX63" fmla="*/ 931653 w 1098431"/>
                <a:gd name="connsiteY63" fmla="*/ 517585 h 1595974"/>
                <a:gd name="connsiteX64" fmla="*/ 937404 w 1098431"/>
                <a:gd name="connsiteY64" fmla="*/ 477328 h 1595974"/>
                <a:gd name="connsiteX65" fmla="*/ 943155 w 1098431"/>
                <a:gd name="connsiteY65" fmla="*/ 454324 h 1595974"/>
                <a:gd name="connsiteX66" fmla="*/ 971910 w 1098431"/>
                <a:gd name="connsiteY66" fmla="*/ 437071 h 1595974"/>
                <a:gd name="connsiteX67" fmla="*/ 989163 w 1098431"/>
                <a:gd name="connsiteY67" fmla="*/ 425570 h 1595974"/>
                <a:gd name="connsiteX68" fmla="*/ 1012166 w 1098431"/>
                <a:gd name="connsiteY68" fmla="*/ 408317 h 1595974"/>
                <a:gd name="connsiteX69" fmla="*/ 1063925 w 1098431"/>
                <a:gd name="connsiteY69" fmla="*/ 385313 h 1595974"/>
                <a:gd name="connsiteX70" fmla="*/ 1075427 w 1098431"/>
                <a:gd name="connsiteY70" fmla="*/ 368060 h 1595974"/>
                <a:gd name="connsiteX71" fmla="*/ 1092680 w 1098431"/>
                <a:gd name="connsiteY71" fmla="*/ 362309 h 1595974"/>
                <a:gd name="connsiteX72" fmla="*/ 1098431 w 1098431"/>
                <a:gd name="connsiteY72" fmla="*/ 253041 h 1595974"/>
                <a:gd name="connsiteX73" fmla="*/ 1092680 w 1098431"/>
                <a:gd name="connsiteY73" fmla="*/ 149524 h 1595974"/>
                <a:gd name="connsiteX74" fmla="*/ 1069676 w 1098431"/>
                <a:gd name="connsiteY74" fmla="*/ 115019 h 1595974"/>
                <a:gd name="connsiteX75" fmla="*/ 1023668 w 1098431"/>
                <a:gd name="connsiteY75" fmla="*/ 57509 h 1595974"/>
                <a:gd name="connsiteX76" fmla="*/ 1012166 w 1098431"/>
                <a:gd name="connsiteY76" fmla="*/ 34505 h 1595974"/>
                <a:gd name="connsiteX77" fmla="*/ 977661 w 1098431"/>
                <a:gd name="connsiteY77" fmla="*/ 17253 h 1595974"/>
                <a:gd name="connsiteX78" fmla="*/ 925902 w 1098431"/>
                <a:gd name="connsiteY78" fmla="*/ 11502 h 1595974"/>
                <a:gd name="connsiteX79" fmla="*/ 874144 w 1098431"/>
                <a:gd name="connsiteY79" fmla="*/ 0 h 1595974"/>
                <a:gd name="connsiteX80" fmla="*/ 753374 w 1098431"/>
                <a:gd name="connsiteY80" fmla="*/ 11502 h 1595974"/>
                <a:gd name="connsiteX81" fmla="*/ 638355 w 1098431"/>
                <a:gd name="connsiteY81" fmla="*/ 28754 h 1595974"/>
                <a:gd name="connsiteX82" fmla="*/ 615351 w 1098431"/>
                <a:gd name="connsiteY82" fmla="*/ 34505 h 1595974"/>
                <a:gd name="connsiteX83" fmla="*/ 575095 w 1098431"/>
                <a:gd name="connsiteY83" fmla="*/ 40256 h 1595974"/>
                <a:gd name="connsiteX84" fmla="*/ 540589 w 1098431"/>
                <a:gd name="connsiteY84" fmla="*/ 46007 h 1595974"/>
                <a:gd name="connsiteX85" fmla="*/ 511834 w 1098431"/>
                <a:gd name="connsiteY85" fmla="*/ 51758 h 1595974"/>
                <a:gd name="connsiteX86" fmla="*/ 414068 w 1098431"/>
                <a:gd name="connsiteY86" fmla="*/ 57509 h 1595974"/>
                <a:gd name="connsiteX87" fmla="*/ 368061 w 1098431"/>
                <a:gd name="connsiteY87" fmla="*/ 69011 h 1595974"/>
                <a:gd name="connsiteX88" fmla="*/ 333555 w 1098431"/>
                <a:gd name="connsiteY88" fmla="*/ 74762 h 1595974"/>
                <a:gd name="connsiteX89" fmla="*/ 299050 w 1098431"/>
                <a:gd name="connsiteY89" fmla="*/ 86264 h 1595974"/>
                <a:gd name="connsiteX90" fmla="*/ 276046 w 1098431"/>
                <a:gd name="connsiteY90" fmla="*/ 92015 h 1595974"/>
                <a:gd name="connsiteX91" fmla="*/ 247291 w 1098431"/>
                <a:gd name="connsiteY91" fmla="*/ 103517 h 1595974"/>
                <a:gd name="connsiteX92" fmla="*/ 230038 w 1098431"/>
                <a:gd name="connsiteY92" fmla="*/ 109268 h 1595974"/>
                <a:gd name="connsiteX93" fmla="*/ 195533 w 1098431"/>
                <a:gd name="connsiteY93" fmla="*/ 126521 h 1595974"/>
                <a:gd name="connsiteX94" fmla="*/ 172529 w 1098431"/>
                <a:gd name="connsiteY94" fmla="*/ 143773 h 1595974"/>
                <a:gd name="connsiteX95" fmla="*/ 138023 w 1098431"/>
                <a:gd name="connsiteY95" fmla="*/ 166777 h 1595974"/>
                <a:gd name="connsiteX96" fmla="*/ 103517 w 1098431"/>
                <a:gd name="connsiteY96" fmla="*/ 207034 h 1595974"/>
                <a:gd name="connsiteX97" fmla="*/ 92016 w 1098431"/>
                <a:gd name="connsiteY97" fmla="*/ 247290 h 1595974"/>
                <a:gd name="connsiteX98" fmla="*/ 86265 w 1098431"/>
                <a:gd name="connsiteY98" fmla="*/ 270294 h 1595974"/>
                <a:gd name="connsiteX99" fmla="*/ 74763 w 1098431"/>
                <a:gd name="connsiteY99" fmla="*/ 368060 h 1595974"/>
                <a:gd name="connsiteX100" fmla="*/ 51759 w 1098431"/>
                <a:gd name="connsiteY100" fmla="*/ 442822 h 1595974"/>
                <a:gd name="connsiteX101" fmla="*/ 46008 w 1098431"/>
                <a:gd name="connsiteY101" fmla="*/ 460075 h 1595974"/>
                <a:gd name="connsiteX102" fmla="*/ 28755 w 1098431"/>
                <a:gd name="connsiteY102" fmla="*/ 511834 h 1595974"/>
                <a:gd name="connsiteX103" fmla="*/ 11502 w 1098431"/>
                <a:gd name="connsiteY103" fmla="*/ 534837 h 1595974"/>
                <a:gd name="connsiteX104" fmla="*/ 11502 w 1098431"/>
                <a:gd name="connsiteY104" fmla="*/ 575094 h 1595974"/>
                <a:gd name="connsiteX105" fmla="*/ 5751 w 1098431"/>
                <a:gd name="connsiteY105" fmla="*/ 1547004 h 1595974"/>
                <a:gd name="connsiteX106" fmla="*/ 11502 w 1098431"/>
                <a:gd name="connsiteY106" fmla="*/ 1593011 h 1595974"/>
                <a:gd name="connsiteX107" fmla="*/ 0 w 1098431"/>
                <a:gd name="connsiteY107" fmla="*/ 1593011 h 1595974"/>
                <a:gd name="connsiteX0" fmla="*/ 0 w 1098431"/>
                <a:gd name="connsiteY0" fmla="*/ 1593011 h 1595974"/>
                <a:gd name="connsiteX1" fmla="*/ 0 w 1098431"/>
                <a:gd name="connsiteY1" fmla="*/ 1593011 h 1595974"/>
                <a:gd name="connsiteX2" fmla="*/ 51759 w 1098431"/>
                <a:gd name="connsiteY2" fmla="*/ 1581509 h 1595974"/>
                <a:gd name="connsiteX3" fmla="*/ 74763 w 1098431"/>
                <a:gd name="connsiteY3" fmla="*/ 1547004 h 1595974"/>
                <a:gd name="connsiteX4" fmla="*/ 69012 w 1098431"/>
                <a:gd name="connsiteY4" fmla="*/ 1477992 h 1595974"/>
                <a:gd name="connsiteX5" fmla="*/ 69012 w 1098431"/>
                <a:gd name="connsiteY5" fmla="*/ 1437736 h 1595974"/>
                <a:gd name="connsiteX6" fmla="*/ 86265 w 1098431"/>
                <a:gd name="connsiteY6" fmla="*/ 1431985 h 1595974"/>
                <a:gd name="connsiteX7" fmla="*/ 126521 w 1098431"/>
                <a:gd name="connsiteY7" fmla="*/ 1426234 h 1595974"/>
                <a:gd name="connsiteX8" fmla="*/ 149525 w 1098431"/>
                <a:gd name="connsiteY8" fmla="*/ 1420483 h 1595974"/>
                <a:gd name="connsiteX9" fmla="*/ 201283 w 1098431"/>
                <a:gd name="connsiteY9" fmla="*/ 1403230 h 1595974"/>
                <a:gd name="connsiteX10" fmla="*/ 218536 w 1098431"/>
                <a:gd name="connsiteY10" fmla="*/ 1397479 h 1595974"/>
                <a:gd name="connsiteX11" fmla="*/ 247291 w 1098431"/>
                <a:gd name="connsiteY11" fmla="*/ 1385977 h 1595974"/>
                <a:gd name="connsiteX12" fmla="*/ 287548 w 1098431"/>
                <a:gd name="connsiteY12" fmla="*/ 1374475 h 1595974"/>
                <a:gd name="connsiteX13" fmla="*/ 304800 w 1098431"/>
                <a:gd name="connsiteY13" fmla="*/ 1357222 h 1595974"/>
                <a:gd name="connsiteX14" fmla="*/ 333555 w 1098431"/>
                <a:gd name="connsiteY14" fmla="*/ 1322717 h 1595974"/>
                <a:gd name="connsiteX15" fmla="*/ 373812 w 1098431"/>
                <a:gd name="connsiteY15" fmla="*/ 1305464 h 1595974"/>
                <a:gd name="connsiteX16" fmla="*/ 408317 w 1098431"/>
                <a:gd name="connsiteY16" fmla="*/ 1270958 h 1595974"/>
                <a:gd name="connsiteX17" fmla="*/ 431321 w 1098431"/>
                <a:gd name="connsiteY17" fmla="*/ 1253705 h 1595974"/>
                <a:gd name="connsiteX18" fmla="*/ 442823 w 1098431"/>
                <a:gd name="connsiteY18" fmla="*/ 1236453 h 1595974"/>
                <a:gd name="connsiteX19" fmla="*/ 465827 w 1098431"/>
                <a:gd name="connsiteY19" fmla="*/ 1224951 h 1595974"/>
                <a:gd name="connsiteX20" fmla="*/ 500333 w 1098431"/>
                <a:gd name="connsiteY20" fmla="*/ 1190445 h 1595974"/>
                <a:gd name="connsiteX21" fmla="*/ 517585 w 1098431"/>
                <a:gd name="connsiteY21" fmla="*/ 1178943 h 1595974"/>
                <a:gd name="connsiteX22" fmla="*/ 523336 w 1098431"/>
                <a:gd name="connsiteY22" fmla="*/ 1161690 h 1595974"/>
                <a:gd name="connsiteX23" fmla="*/ 546340 w 1098431"/>
                <a:gd name="connsiteY23" fmla="*/ 1127185 h 1595974"/>
                <a:gd name="connsiteX24" fmla="*/ 557842 w 1098431"/>
                <a:gd name="connsiteY24" fmla="*/ 1086928 h 1595974"/>
                <a:gd name="connsiteX25" fmla="*/ 546340 w 1098431"/>
                <a:gd name="connsiteY25" fmla="*/ 1012166 h 1595974"/>
                <a:gd name="connsiteX26" fmla="*/ 534838 w 1098431"/>
                <a:gd name="connsiteY26" fmla="*/ 977660 h 1595974"/>
                <a:gd name="connsiteX27" fmla="*/ 523336 w 1098431"/>
                <a:gd name="connsiteY27" fmla="*/ 943154 h 1595974"/>
                <a:gd name="connsiteX28" fmla="*/ 517585 w 1098431"/>
                <a:gd name="connsiteY28" fmla="*/ 925902 h 1595974"/>
                <a:gd name="connsiteX29" fmla="*/ 494582 w 1098431"/>
                <a:gd name="connsiteY29" fmla="*/ 885645 h 1595974"/>
                <a:gd name="connsiteX30" fmla="*/ 477329 w 1098431"/>
                <a:gd name="connsiteY30" fmla="*/ 851139 h 1595974"/>
                <a:gd name="connsiteX31" fmla="*/ 488831 w 1098431"/>
                <a:gd name="connsiteY31" fmla="*/ 833887 h 1595974"/>
                <a:gd name="connsiteX32" fmla="*/ 506083 w 1098431"/>
                <a:gd name="connsiteY32" fmla="*/ 828136 h 1595974"/>
                <a:gd name="connsiteX33" fmla="*/ 523336 w 1098431"/>
                <a:gd name="connsiteY33" fmla="*/ 816634 h 1595974"/>
                <a:gd name="connsiteX34" fmla="*/ 546340 w 1098431"/>
                <a:gd name="connsiteY34" fmla="*/ 782128 h 1595974"/>
                <a:gd name="connsiteX35" fmla="*/ 540589 w 1098431"/>
                <a:gd name="connsiteY35" fmla="*/ 741871 h 1595974"/>
                <a:gd name="connsiteX36" fmla="*/ 517585 w 1098431"/>
                <a:gd name="connsiteY36" fmla="*/ 736121 h 1595974"/>
                <a:gd name="connsiteX37" fmla="*/ 425570 w 1098431"/>
                <a:gd name="connsiteY37" fmla="*/ 730370 h 1595974"/>
                <a:gd name="connsiteX38" fmla="*/ 408317 w 1098431"/>
                <a:gd name="connsiteY38" fmla="*/ 713117 h 1595974"/>
                <a:gd name="connsiteX39" fmla="*/ 391065 w 1098431"/>
                <a:gd name="connsiteY39" fmla="*/ 701615 h 1595974"/>
                <a:gd name="connsiteX40" fmla="*/ 379563 w 1098431"/>
                <a:gd name="connsiteY40" fmla="*/ 684362 h 1595974"/>
                <a:gd name="connsiteX41" fmla="*/ 402566 w 1098431"/>
                <a:gd name="connsiteY41" fmla="*/ 672860 h 1595974"/>
                <a:gd name="connsiteX42" fmla="*/ 437072 w 1098431"/>
                <a:gd name="connsiteY42" fmla="*/ 649856 h 1595974"/>
                <a:gd name="connsiteX43" fmla="*/ 471578 w 1098431"/>
                <a:gd name="connsiteY43" fmla="*/ 638354 h 1595974"/>
                <a:gd name="connsiteX44" fmla="*/ 506083 w 1098431"/>
                <a:gd name="connsiteY44" fmla="*/ 615351 h 1595974"/>
                <a:gd name="connsiteX45" fmla="*/ 523336 w 1098431"/>
                <a:gd name="connsiteY45" fmla="*/ 626853 h 1595974"/>
                <a:gd name="connsiteX46" fmla="*/ 534838 w 1098431"/>
                <a:gd name="connsiteY46" fmla="*/ 672860 h 1595974"/>
                <a:gd name="connsiteX47" fmla="*/ 552091 w 1098431"/>
                <a:gd name="connsiteY47" fmla="*/ 678611 h 1595974"/>
                <a:gd name="connsiteX48" fmla="*/ 621102 w 1098431"/>
                <a:gd name="connsiteY48" fmla="*/ 667109 h 1595974"/>
                <a:gd name="connsiteX49" fmla="*/ 638355 w 1098431"/>
                <a:gd name="connsiteY49" fmla="*/ 655607 h 1595974"/>
                <a:gd name="connsiteX50" fmla="*/ 655608 w 1098431"/>
                <a:gd name="connsiteY50" fmla="*/ 638354 h 1595974"/>
                <a:gd name="connsiteX51" fmla="*/ 667110 w 1098431"/>
                <a:gd name="connsiteY51" fmla="*/ 621102 h 1595974"/>
                <a:gd name="connsiteX52" fmla="*/ 701616 w 1098431"/>
                <a:gd name="connsiteY52" fmla="*/ 609600 h 1595974"/>
                <a:gd name="connsiteX53" fmla="*/ 718868 w 1098431"/>
                <a:gd name="connsiteY53" fmla="*/ 603849 h 1595974"/>
                <a:gd name="connsiteX54" fmla="*/ 736121 w 1098431"/>
                <a:gd name="connsiteY54" fmla="*/ 598098 h 1595974"/>
                <a:gd name="connsiteX55" fmla="*/ 753374 w 1098431"/>
                <a:gd name="connsiteY55" fmla="*/ 592347 h 1595974"/>
                <a:gd name="connsiteX56" fmla="*/ 787880 w 1098431"/>
                <a:gd name="connsiteY56" fmla="*/ 557841 h 1595974"/>
                <a:gd name="connsiteX57" fmla="*/ 822385 w 1098431"/>
                <a:gd name="connsiteY57" fmla="*/ 529087 h 1595974"/>
                <a:gd name="connsiteX58" fmla="*/ 862642 w 1098431"/>
                <a:gd name="connsiteY58" fmla="*/ 517585 h 1595974"/>
                <a:gd name="connsiteX59" fmla="*/ 879895 w 1098431"/>
                <a:gd name="connsiteY59" fmla="*/ 529087 h 1595974"/>
                <a:gd name="connsiteX60" fmla="*/ 897148 w 1098431"/>
                <a:gd name="connsiteY60" fmla="*/ 546339 h 1595974"/>
                <a:gd name="connsiteX61" fmla="*/ 914400 w 1098431"/>
                <a:gd name="connsiteY61" fmla="*/ 552090 h 1595974"/>
                <a:gd name="connsiteX62" fmla="*/ 920151 w 1098431"/>
                <a:gd name="connsiteY62" fmla="*/ 534837 h 1595974"/>
                <a:gd name="connsiteX63" fmla="*/ 931653 w 1098431"/>
                <a:gd name="connsiteY63" fmla="*/ 517585 h 1595974"/>
                <a:gd name="connsiteX64" fmla="*/ 937404 w 1098431"/>
                <a:gd name="connsiteY64" fmla="*/ 477328 h 1595974"/>
                <a:gd name="connsiteX65" fmla="*/ 943155 w 1098431"/>
                <a:gd name="connsiteY65" fmla="*/ 454324 h 1595974"/>
                <a:gd name="connsiteX66" fmla="*/ 971910 w 1098431"/>
                <a:gd name="connsiteY66" fmla="*/ 437071 h 1595974"/>
                <a:gd name="connsiteX67" fmla="*/ 989163 w 1098431"/>
                <a:gd name="connsiteY67" fmla="*/ 425570 h 1595974"/>
                <a:gd name="connsiteX68" fmla="*/ 1012166 w 1098431"/>
                <a:gd name="connsiteY68" fmla="*/ 408317 h 1595974"/>
                <a:gd name="connsiteX69" fmla="*/ 1063925 w 1098431"/>
                <a:gd name="connsiteY69" fmla="*/ 385313 h 1595974"/>
                <a:gd name="connsiteX70" fmla="*/ 1075427 w 1098431"/>
                <a:gd name="connsiteY70" fmla="*/ 368060 h 1595974"/>
                <a:gd name="connsiteX71" fmla="*/ 1092680 w 1098431"/>
                <a:gd name="connsiteY71" fmla="*/ 362309 h 1595974"/>
                <a:gd name="connsiteX72" fmla="*/ 1098431 w 1098431"/>
                <a:gd name="connsiteY72" fmla="*/ 253041 h 1595974"/>
                <a:gd name="connsiteX73" fmla="*/ 1092680 w 1098431"/>
                <a:gd name="connsiteY73" fmla="*/ 149524 h 1595974"/>
                <a:gd name="connsiteX74" fmla="*/ 1069676 w 1098431"/>
                <a:gd name="connsiteY74" fmla="*/ 115019 h 1595974"/>
                <a:gd name="connsiteX75" fmla="*/ 1023668 w 1098431"/>
                <a:gd name="connsiteY75" fmla="*/ 57509 h 1595974"/>
                <a:gd name="connsiteX76" fmla="*/ 1012166 w 1098431"/>
                <a:gd name="connsiteY76" fmla="*/ 34505 h 1595974"/>
                <a:gd name="connsiteX77" fmla="*/ 977661 w 1098431"/>
                <a:gd name="connsiteY77" fmla="*/ 17253 h 1595974"/>
                <a:gd name="connsiteX78" fmla="*/ 925902 w 1098431"/>
                <a:gd name="connsiteY78" fmla="*/ 11502 h 1595974"/>
                <a:gd name="connsiteX79" fmla="*/ 874144 w 1098431"/>
                <a:gd name="connsiteY79" fmla="*/ 0 h 1595974"/>
                <a:gd name="connsiteX80" fmla="*/ 753374 w 1098431"/>
                <a:gd name="connsiteY80" fmla="*/ 11502 h 1595974"/>
                <a:gd name="connsiteX81" fmla="*/ 638355 w 1098431"/>
                <a:gd name="connsiteY81" fmla="*/ 28754 h 1595974"/>
                <a:gd name="connsiteX82" fmla="*/ 615351 w 1098431"/>
                <a:gd name="connsiteY82" fmla="*/ 34505 h 1595974"/>
                <a:gd name="connsiteX83" fmla="*/ 575095 w 1098431"/>
                <a:gd name="connsiteY83" fmla="*/ 40256 h 1595974"/>
                <a:gd name="connsiteX84" fmla="*/ 540589 w 1098431"/>
                <a:gd name="connsiteY84" fmla="*/ 46007 h 1595974"/>
                <a:gd name="connsiteX85" fmla="*/ 511834 w 1098431"/>
                <a:gd name="connsiteY85" fmla="*/ 51758 h 1595974"/>
                <a:gd name="connsiteX86" fmla="*/ 414068 w 1098431"/>
                <a:gd name="connsiteY86" fmla="*/ 57509 h 1595974"/>
                <a:gd name="connsiteX87" fmla="*/ 368061 w 1098431"/>
                <a:gd name="connsiteY87" fmla="*/ 69011 h 1595974"/>
                <a:gd name="connsiteX88" fmla="*/ 333555 w 1098431"/>
                <a:gd name="connsiteY88" fmla="*/ 74762 h 1595974"/>
                <a:gd name="connsiteX89" fmla="*/ 299050 w 1098431"/>
                <a:gd name="connsiteY89" fmla="*/ 86264 h 1595974"/>
                <a:gd name="connsiteX90" fmla="*/ 276046 w 1098431"/>
                <a:gd name="connsiteY90" fmla="*/ 92015 h 1595974"/>
                <a:gd name="connsiteX91" fmla="*/ 247291 w 1098431"/>
                <a:gd name="connsiteY91" fmla="*/ 103517 h 1595974"/>
                <a:gd name="connsiteX92" fmla="*/ 230038 w 1098431"/>
                <a:gd name="connsiteY92" fmla="*/ 109268 h 1595974"/>
                <a:gd name="connsiteX93" fmla="*/ 195533 w 1098431"/>
                <a:gd name="connsiteY93" fmla="*/ 126521 h 1595974"/>
                <a:gd name="connsiteX94" fmla="*/ 172529 w 1098431"/>
                <a:gd name="connsiteY94" fmla="*/ 143773 h 1595974"/>
                <a:gd name="connsiteX95" fmla="*/ 138023 w 1098431"/>
                <a:gd name="connsiteY95" fmla="*/ 166777 h 1595974"/>
                <a:gd name="connsiteX96" fmla="*/ 103517 w 1098431"/>
                <a:gd name="connsiteY96" fmla="*/ 207034 h 1595974"/>
                <a:gd name="connsiteX97" fmla="*/ 92016 w 1098431"/>
                <a:gd name="connsiteY97" fmla="*/ 247290 h 1595974"/>
                <a:gd name="connsiteX98" fmla="*/ 86265 w 1098431"/>
                <a:gd name="connsiteY98" fmla="*/ 270294 h 1595974"/>
                <a:gd name="connsiteX99" fmla="*/ 74763 w 1098431"/>
                <a:gd name="connsiteY99" fmla="*/ 368060 h 1595974"/>
                <a:gd name="connsiteX100" fmla="*/ 51759 w 1098431"/>
                <a:gd name="connsiteY100" fmla="*/ 442822 h 1595974"/>
                <a:gd name="connsiteX101" fmla="*/ 46008 w 1098431"/>
                <a:gd name="connsiteY101" fmla="*/ 460075 h 1595974"/>
                <a:gd name="connsiteX102" fmla="*/ 28755 w 1098431"/>
                <a:gd name="connsiteY102" fmla="*/ 511834 h 1595974"/>
                <a:gd name="connsiteX103" fmla="*/ 11502 w 1098431"/>
                <a:gd name="connsiteY103" fmla="*/ 534837 h 1595974"/>
                <a:gd name="connsiteX104" fmla="*/ 11502 w 1098431"/>
                <a:gd name="connsiteY104" fmla="*/ 575094 h 1595974"/>
                <a:gd name="connsiteX105" fmla="*/ 11502 w 1098431"/>
                <a:gd name="connsiteY105" fmla="*/ 1593011 h 1595974"/>
                <a:gd name="connsiteX106" fmla="*/ 0 w 1098431"/>
                <a:gd name="connsiteY106" fmla="*/ 1593011 h 1595974"/>
                <a:gd name="connsiteX0" fmla="*/ 13112 w 1100041"/>
                <a:gd name="connsiteY0" fmla="*/ 1593011 h 1668840"/>
                <a:gd name="connsiteX1" fmla="*/ 1610 w 1100041"/>
                <a:gd name="connsiteY1" fmla="*/ 1593011 h 1668840"/>
                <a:gd name="connsiteX2" fmla="*/ 53369 w 1100041"/>
                <a:gd name="connsiteY2" fmla="*/ 1581509 h 1668840"/>
                <a:gd name="connsiteX3" fmla="*/ 76373 w 1100041"/>
                <a:gd name="connsiteY3" fmla="*/ 1547004 h 1668840"/>
                <a:gd name="connsiteX4" fmla="*/ 70622 w 1100041"/>
                <a:gd name="connsiteY4" fmla="*/ 1477992 h 1668840"/>
                <a:gd name="connsiteX5" fmla="*/ 70622 w 1100041"/>
                <a:gd name="connsiteY5" fmla="*/ 1437736 h 1668840"/>
                <a:gd name="connsiteX6" fmla="*/ 87875 w 1100041"/>
                <a:gd name="connsiteY6" fmla="*/ 1431985 h 1668840"/>
                <a:gd name="connsiteX7" fmla="*/ 128131 w 1100041"/>
                <a:gd name="connsiteY7" fmla="*/ 1426234 h 1668840"/>
                <a:gd name="connsiteX8" fmla="*/ 151135 w 1100041"/>
                <a:gd name="connsiteY8" fmla="*/ 1420483 h 1668840"/>
                <a:gd name="connsiteX9" fmla="*/ 202893 w 1100041"/>
                <a:gd name="connsiteY9" fmla="*/ 1403230 h 1668840"/>
                <a:gd name="connsiteX10" fmla="*/ 220146 w 1100041"/>
                <a:gd name="connsiteY10" fmla="*/ 1397479 h 1668840"/>
                <a:gd name="connsiteX11" fmla="*/ 248901 w 1100041"/>
                <a:gd name="connsiteY11" fmla="*/ 1385977 h 1668840"/>
                <a:gd name="connsiteX12" fmla="*/ 289158 w 1100041"/>
                <a:gd name="connsiteY12" fmla="*/ 1374475 h 1668840"/>
                <a:gd name="connsiteX13" fmla="*/ 306410 w 1100041"/>
                <a:gd name="connsiteY13" fmla="*/ 1357222 h 1668840"/>
                <a:gd name="connsiteX14" fmla="*/ 335165 w 1100041"/>
                <a:gd name="connsiteY14" fmla="*/ 1322717 h 1668840"/>
                <a:gd name="connsiteX15" fmla="*/ 375422 w 1100041"/>
                <a:gd name="connsiteY15" fmla="*/ 1305464 h 1668840"/>
                <a:gd name="connsiteX16" fmla="*/ 409927 w 1100041"/>
                <a:gd name="connsiteY16" fmla="*/ 1270958 h 1668840"/>
                <a:gd name="connsiteX17" fmla="*/ 432931 w 1100041"/>
                <a:gd name="connsiteY17" fmla="*/ 1253705 h 1668840"/>
                <a:gd name="connsiteX18" fmla="*/ 444433 w 1100041"/>
                <a:gd name="connsiteY18" fmla="*/ 1236453 h 1668840"/>
                <a:gd name="connsiteX19" fmla="*/ 467437 w 1100041"/>
                <a:gd name="connsiteY19" fmla="*/ 1224951 h 1668840"/>
                <a:gd name="connsiteX20" fmla="*/ 501943 w 1100041"/>
                <a:gd name="connsiteY20" fmla="*/ 1190445 h 1668840"/>
                <a:gd name="connsiteX21" fmla="*/ 519195 w 1100041"/>
                <a:gd name="connsiteY21" fmla="*/ 1178943 h 1668840"/>
                <a:gd name="connsiteX22" fmla="*/ 524946 w 1100041"/>
                <a:gd name="connsiteY22" fmla="*/ 1161690 h 1668840"/>
                <a:gd name="connsiteX23" fmla="*/ 547950 w 1100041"/>
                <a:gd name="connsiteY23" fmla="*/ 1127185 h 1668840"/>
                <a:gd name="connsiteX24" fmla="*/ 559452 w 1100041"/>
                <a:gd name="connsiteY24" fmla="*/ 1086928 h 1668840"/>
                <a:gd name="connsiteX25" fmla="*/ 547950 w 1100041"/>
                <a:gd name="connsiteY25" fmla="*/ 1012166 h 1668840"/>
                <a:gd name="connsiteX26" fmla="*/ 536448 w 1100041"/>
                <a:gd name="connsiteY26" fmla="*/ 977660 h 1668840"/>
                <a:gd name="connsiteX27" fmla="*/ 524946 w 1100041"/>
                <a:gd name="connsiteY27" fmla="*/ 943154 h 1668840"/>
                <a:gd name="connsiteX28" fmla="*/ 519195 w 1100041"/>
                <a:gd name="connsiteY28" fmla="*/ 925902 h 1668840"/>
                <a:gd name="connsiteX29" fmla="*/ 496192 w 1100041"/>
                <a:gd name="connsiteY29" fmla="*/ 885645 h 1668840"/>
                <a:gd name="connsiteX30" fmla="*/ 478939 w 1100041"/>
                <a:gd name="connsiteY30" fmla="*/ 851139 h 1668840"/>
                <a:gd name="connsiteX31" fmla="*/ 490441 w 1100041"/>
                <a:gd name="connsiteY31" fmla="*/ 833887 h 1668840"/>
                <a:gd name="connsiteX32" fmla="*/ 507693 w 1100041"/>
                <a:gd name="connsiteY32" fmla="*/ 828136 h 1668840"/>
                <a:gd name="connsiteX33" fmla="*/ 524946 w 1100041"/>
                <a:gd name="connsiteY33" fmla="*/ 816634 h 1668840"/>
                <a:gd name="connsiteX34" fmla="*/ 547950 w 1100041"/>
                <a:gd name="connsiteY34" fmla="*/ 782128 h 1668840"/>
                <a:gd name="connsiteX35" fmla="*/ 542199 w 1100041"/>
                <a:gd name="connsiteY35" fmla="*/ 741871 h 1668840"/>
                <a:gd name="connsiteX36" fmla="*/ 519195 w 1100041"/>
                <a:gd name="connsiteY36" fmla="*/ 736121 h 1668840"/>
                <a:gd name="connsiteX37" fmla="*/ 427180 w 1100041"/>
                <a:gd name="connsiteY37" fmla="*/ 730370 h 1668840"/>
                <a:gd name="connsiteX38" fmla="*/ 409927 w 1100041"/>
                <a:gd name="connsiteY38" fmla="*/ 713117 h 1668840"/>
                <a:gd name="connsiteX39" fmla="*/ 392675 w 1100041"/>
                <a:gd name="connsiteY39" fmla="*/ 701615 h 1668840"/>
                <a:gd name="connsiteX40" fmla="*/ 381173 w 1100041"/>
                <a:gd name="connsiteY40" fmla="*/ 684362 h 1668840"/>
                <a:gd name="connsiteX41" fmla="*/ 404176 w 1100041"/>
                <a:gd name="connsiteY41" fmla="*/ 672860 h 1668840"/>
                <a:gd name="connsiteX42" fmla="*/ 438682 w 1100041"/>
                <a:gd name="connsiteY42" fmla="*/ 649856 h 1668840"/>
                <a:gd name="connsiteX43" fmla="*/ 473188 w 1100041"/>
                <a:gd name="connsiteY43" fmla="*/ 638354 h 1668840"/>
                <a:gd name="connsiteX44" fmla="*/ 507693 w 1100041"/>
                <a:gd name="connsiteY44" fmla="*/ 615351 h 1668840"/>
                <a:gd name="connsiteX45" fmla="*/ 524946 w 1100041"/>
                <a:gd name="connsiteY45" fmla="*/ 626853 h 1668840"/>
                <a:gd name="connsiteX46" fmla="*/ 536448 w 1100041"/>
                <a:gd name="connsiteY46" fmla="*/ 672860 h 1668840"/>
                <a:gd name="connsiteX47" fmla="*/ 553701 w 1100041"/>
                <a:gd name="connsiteY47" fmla="*/ 678611 h 1668840"/>
                <a:gd name="connsiteX48" fmla="*/ 622712 w 1100041"/>
                <a:gd name="connsiteY48" fmla="*/ 667109 h 1668840"/>
                <a:gd name="connsiteX49" fmla="*/ 639965 w 1100041"/>
                <a:gd name="connsiteY49" fmla="*/ 655607 h 1668840"/>
                <a:gd name="connsiteX50" fmla="*/ 657218 w 1100041"/>
                <a:gd name="connsiteY50" fmla="*/ 638354 h 1668840"/>
                <a:gd name="connsiteX51" fmla="*/ 668720 w 1100041"/>
                <a:gd name="connsiteY51" fmla="*/ 621102 h 1668840"/>
                <a:gd name="connsiteX52" fmla="*/ 703226 w 1100041"/>
                <a:gd name="connsiteY52" fmla="*/ 609600 h 1668840"/>
                <a:gd name="connsiteX53" fmla="*/ 720478 w 1100041"/>
                <a:gd name="connsiteY53" fmla="*/ 603849 h 1668840"/>
                <a:gd name="connsiteX54" fmla="*/ 737731 w 1100041"/>
                <a:gd name="connsiteY54" fmla="*/ 598098 h 1668840"/>
                <a:gd name="connsiteX55" fmla="*/ 754984 w 1100041"/>
                <a:gd name="connsiteY55" fmla="*/ 592347 h 1668840"/>
                <a:gd name="connsiteX56" fmla="*/ 789490 w 1100041"/>
                <a:gd name="connsiteY56" fmla="*/ 557841 h 1668840"/>
                <a:gd name="connsiteX57" fmla="*/ 823995 w 1100041"/>
                <a:gd name="connsiteY57" fmla="*/ 529087 h 1668840"/>
                <a:gd name="connsiteX58" fmla="*/ 864252 w 1100041"/>
                <a:gd name="connsiteY58" fmla="*/ 517585 h 1668840"/>
                <a:gd name="connsiteX59" fmla="*/ 881505 w 1100041"/>
                <a:gd name="connsiteY59" fmla="*/ 529087 h 1668840"/>
                <a:gd name="connsiteX60" fmla="*/ 898758 w 1100041"/>
                <a:gd name="connsiteY60" fmla="*/ 546339 h 1668840"/>
                <a:gd name="connsiteX61" fmla="*/ 916010 w 1100041"/>
                <a:gd name="connsiteY61" fmla="*/ 552090 h 1668840"/>
                <a:gd name="connsiteX62" fmla="*/ 921761 w 1100041"/>
                <a:gd name="connsiteY62" fmla="*/ 534837 h 1668840"/>
                <a:gd name="connsiteX63" fmla="*/ 933263 w 1100041"/>
                <a:gd name="connsiteY63" fmla="*/ 517585 h 1668840"/>
                <a:gd name="connsiteX64" fmla="*/ 939014 w 1100041"/>
                <a:gd name="connsiteY64" fmla="*/ 477328 h 1668840"/>
                <a:gd name="connsiteX65" fmla="*/ 944765 w 1100041"/>
                <a:gd name="connsiteY65" fmla="*/ 454324 h 1668840"/>
                <a:gd name="connsiteX66" fmla="*/ 973520 w 1100041"/>
                <a:gd name="connsiteY66" fmla="*/ 437071 h 1668840"/>
                <a:gd name="connsiteX67" fmla="*/ 990773 w 1100041"/>
                <a:gd name="connsiteY67" fmla="*/ 425570 h 1668840"/>
                <a:gd name="connsiteX68" fmla="*/ 1013776 w 1100041"/>
                <a:gd name="connsiteY68" fmla="*/ 408317 h 1668840"/>
                <a:gd name="connsiteX69" fmla="*/ 1065535 w 1100041"/>
                <a:gd name="connsiteY69" fmla="*/ 385313 h 1668840"/>
                <a:gd name="connsiteX70" fmla="*/ 1077037 w 1100041"/>
                <a:gd name="connsiteY70" fmla="*/ 368060 h 1668840"/>
                <a:gd name="connsiteX71" fmla="*/ 1094290 w 1100041"/>
                <a:gd name="connsiteY71" fmla="*/ 362309 h 1668840"/>
                <a:gd name="connsiteX72" fmla="*/ 1100041 w 1100041"/>
                <a:gd name="connsiteY72" fmla="*/ 253041 h 1668840"/>
                <a:gd name="connsiteX73" fmla="*/ 1094290 w 1100041"/>
                <a:gd name="connsiteY73" fmla="*/ 149524 h 1668840"/>
                <a:gd name="connsiteX74" fmla="*/ 1071286 w 1100041"/>
                <a:gd name="connsiteY74" fmla="*/ 115019 h 1668840"/>
                <a:gd name="connsiteX75" fmla="*/ 1025278 w 1100041"/>
                <a:gd name="connsiteY75" fmla="*/ 57509 h 1668840"/>
                <a:gd name="connsiteX76" fmla="*/ 1013776 w 1100041"/>
                <a:gd name="connsiteY76" fmla="*/ 34505 h 1668840"/>
                <a:gd name="connsiteX77" fmla="*/ 979271 w 1100041"/>
                <a:gd name="connsiteY77" fmla="*/ 17253 h 1668840"/>
                <a:gd name="connsiteX78" fmla="*/ 927512 w 1100041"/>
                <a:gd name="connsiteY78" fmla="*/ 11502 h 1668840"/>
                <a:gd name="connsiteX79" fmla="*/ 875754 w 1100041"/>
                <a:gd name="connsiteY79" fmla="*/ 0 h 1668840"/>
                <a:gd name="connsiteX80" fmla="*/ 754984 w 1100041"/>
                <a:gd name="connsiteY80" fmla="*/ 11502 h 1668840"/>
                <a:gd name="connsiteX81" fmla="*/ 639965 w 1100041"/>
                <a:gd name="connsiteY81" fmla="*/ 28754 h 1668840"/>
                <a:gd name="connsiteX82" fmla="*/ 616961 w 1100041"/>
                <a:gd name="connsiteY82" fmla="*/ 34505 h 1668840"/>
                <a:gd name="connsiteX83" fmla="*/ 576705 w 1100041"/>
                <a:gd name="connsiteY83" fmla="*/ 40256 h 1668840"/>
                <a:gd name="connsiteX84" fmla="*/ 542199 w 1100041"/>
                <a:gd name="connsiteY84" fmla="*/ 46007 h 1668840"/>
                <a:gd name="connsiteX85" fmla="*/ 513444 w 1100041"/>
                <a:gd name="connsiteY85" fmla="*/ 51758 h 1668840"/>
                <a:gd name="connsiteX86" fmla="*/ 415678 w 1100041"/>
                <a:gd name="connsiteY86" fmla="*/ 57509 h 1668840"/>
                <a:gd name="connsiteX87" fmla="*/ 369671 w 1100041"/>
                <a:gd name="connsiteY87" fmla="*/ 69011 h 1668840"/>
                <a:gd name="connsiteX88" fmla="*/ 335165 w 1100041"/>
                <a:gd name="connsiteY88" fmla="*/ 74762 h 1668840"/>
                <a:gd name="connsiteX89" fmla="*/ 300660 w 1100041"/>
                <a:gd name="connsiteY89" fmla="*/ 86264 h 1668840"/>
                <a:gd name="connsiteX90" fmla="*/ 277656 w 1100041"/>
                <a:gd name="connsiteY90" fmla="*/ 92015 h 1668840"/>
                <a:gd name="connsiteX91" fmla="*/ 248901 w 1100041"/>
                <a:gd name="connsiteY91" fmla="*/ 103517 h 1668840"/>
                <a:gd name="connsiteX92" fmla="*/ 231648 w 1100041"/>
                <a:gd name="connsiteY92" fmla="*/ 109268 h 1668840"/>
                <a:gd name="connsiteX93" fmla="*/ 197143 w 1100041"/>
                <a:gd name="connsiteY93" fmla="*/ 126521 h 1668840"/>
                <a:gd name="connsiteX94" fmla="*/ 174139 w 1100041"/>
                <a:gd name="connsiteY94" fmla="*/ 143773 h 1668840"/>
                <a:gd name="connsiteX95" fmla="*/ 139633 w 1100041"/>
                <a:gd name="connsiteY95" fmla="*/ 166777 h 1668840"/>
                <a:gd name="connsiteX96" fmla="*/ 105127 w 1100041"/>
                <a:gd name="connsiteY96" fmla="*/ 207034 h 1668840"/>
                <a:gd name="connsiteX97" fmla="*/ 93626 w 1100041"/>
                <a:gd name="connsiteY97" fmla="*/ 247290 h 1668840"/>
                <a:gd name="connsiteX98" fmla="*/ 87875 w 1100041"/>
                <a:gd name="connsiteY98" fmla="*/ 270294 h 1668840"/>
                <a:gd name="connsiteX99" fmla="*/ 76373 w 1100041"/>
                <a:gd name="connsiteY99" fmla="*/ 368060 h 1668840"/>
                <a:gd name="connsiteX100" fmla="*/ 53369 w 1100041"/>
                <a:gd name="connsiteY100" fmla="*/ 442822 h 1668840"/>
                <a:gd name="connsiteX101" fmla="*/ 47618 w 1100041"/>
                <a:gd name="connsiteY101" fmla="*/ 460075 h 1668840"/>
                <a:gd name="connsiteX102" fmla="*/ 30365 w 1100041"/>
                <a:gd name="connsiteY102" fmla="*/ 511834 h 1668840"/>
                <a:gd name="connsiteX103" fmla="*/ 13112 w 1100041"/>
                <a:gd name="connsiteY103" fmla="*/ 534837 h 1668840"/>
                <a:gd name="connsiteX104" fmla="*/ 13112 w 1100041"/>
                <a:gd name="connsiteY104" fmla="*/ 575094 h 1668840"/>
                <a:gd name="connsiteX105" fmla="*/ 13112 w 1100041"/>
                <a:gd name="connsiteY105" fmla="*/ 1593011 h 1668840"/>
                <a:gd name="connsiteX0" fmla="*/ 13112 w 1100041"/>
                <a:gd name="connsiteY0" fmla="*/ 1593011 h 1668840"/>
                <a:gd name="connsiteX1" fmla="*/ 1610 w 1100041"/>
                <a:gd name="connsiteY1" fmla="*/ 1593011 h 1668840"/>
                <a:gd name="connsiteX2" fmla="*/ 53369 w 1100041"/>
                <a:gd name="connsiteY2" fmla="*/ 1581509 h 1668840"/>
                <a:gd name="connsiteX3" fmla="*/ 76373 w 1100041"/>
                <a:gd name="connsiteY3" fmla="*/ 1547004 h 1668840"/>
                <a:gd name="connsiteX4" fmla="*/ 70622 w 1100041"/>
                <a:gd name="connsiteY4" fmla="*/ 1477992 h 1668840"/>
                <a:gd name="connsiteX5" fmla="*/ 70622 w 1100041"/>
                <a:gd name="connsiteY5" fmla="*/ 1437736 h 1668840"/>
                <a:gd name="connsiteX6" fmla="*/ 87875 w 1100041"/>
                <a:gd name="connsiteY6" fmla="*/ 1431985 h 1668840"/>
                <a:gd name="connsiteX7" fmla="*/ 128131 w 1100041"/>
                <a:gd name="connsiteY7" fmla="*/ 1426234 h 1668840"/>
                <a:gd name="connsiteX8" fmla="*/ 151135 w 1100041"/>
                <a:gd name="connsiteY8" fmla="*/ 1420483 h 1668840"/>
                <a:gd name="connsiteX9" fmla="*/ 202893 w 1100041"/>
                <a:gd name="connsiteY9" fmla="*/ 1403230 h 1668840"/>
                <a:gd name="connsiteX10" fmla="*/ 220146 w 1100041"/>
                <a:gd name="connsiteY10" fmla="*/ 1397479 h 1668840"/>
                <a:gd name="connsiteX11" fmla="*/ 248901 w 1100041"/>
                <a:gd name="connsiteY11" fmla="*/ 1385977 h 1668840"/>
                <a:gd name="connsiteX12" fmla="*/ 289158 w 1100041"/>
                <a:gd name="connsiteY12" fmla="*/ 1374475 h 1668840"/>
                <a:gd name="connsiteX13" fmla="*/ 306410 w 1100041"/>
                <a:gd name="connsiteY13" fmla="*/ 1357222 h 1668840"/>
                <a:gd name="connsiteX14" fmla="*/ 335165 w 1100041"/>
                <a:gd name="connsiteY14" fmla="*/ 1322717 h 1668840"/>
                <a:gd name="connsiteX15" fmla="*/ 375422 w 1100041"/>
                <a:gd name="connsiteY15" fmla="*/ 1305464 h 1668840"/>
                <a:gd name="connsiteX16" fmla="*/ 409927 w 1100041"/>
                <a:gd name="connsiteY16" fmla="*/ 1270958 h 1668840"/>
                <a:gd name="connsiteX17" fmla="*/ 432931 w 1100041"/>
                <a:gd name="connsiteY17" fmla="*/ 1253705 h 1668840"/>
                <a:gd name="connsiteX18" fmla="*/ 444433 w 1100041"/>
                <a:gd name="connsiteY18" fmla="*/ 1236453 h 1668840"/>
                <a:gd name="connsiteX19" fmla="*/ 467437 w 1100041"/>
                <a:gd name="connsiteY19" fmla="*/ 1224951 h 1668840"/>
                <a:gd name="connsiteX20" fmla="*/ 501943 w 1100041"/>
                <a:gd name="connsiteY20" fmla="*/ 1190445 h 1668840"/>
                <a:gd name="connsiteX21" fmla="*/ 519195 w 1100041"/>
                <a:gd name="connsiteY21" fmla="*/ 1178943 h 1668840"/>
                <a:gd name="connsiteX22" fmla="*/ 524946 w 1100041"/>
                <a:gd name="connsiteY22" fmla="*/ 1161690 h 1668840"/>
                <a:gd name="connsiteX23" fmla="*/ 547950 w 1100041"/>
                <a:gd name="connsiteY23" fmla="*/ 1127185 h 1668840"/>
                <a:gd name="connsiteX24" fmla="*/ 559452 w 1100041"/>
                <a:gd name="connsiteY24" fmla="*/ 1086928 h 1668840"/>
                <a:gd name="connsiteX25" fmla="*/ 547950 w 1100041"/>
                <a:gd name="connsiteY25" fmla="*/ 1012166 h 1668840"/>
                <a:gd name="connsiteX26" fmla="*/ 536448 w 1100041"/>
                <a:gd name="connsiteY26" fmla="*/ 977660 h 1668840"/>
                <a:gd name="connsiteX27" fmla="*/ 524946 w 1100041"/>
                <a:gd name="connsiteY27" fmla="*/ 943154 h 1668840"/>
                <a:gd name="connsiteX28" fmla="*/ 519195 w 1100041"/>
                <a:gd name="connsiteY28" fmla="*/ 925902 h 1668840"/>
                <a:gd name="connsiteX29" fmla="*/ 496192 w 1100041"/>
                <a:gd name="connsiteY29" fmla="*/ 885645 h 1668840"/>
                <a:gd name="connsiteX30" fmla="*/ 478939 w 1100041"/>
                <a:gd name="connsiteY30" fmla="*/ 851139 h 1668840"/>
                <a:gd name="connsiteX31" fmla="*/ 490441 w 1100041"/>
                <a:gd name="connsiteY31" fmla="*/ 833887 h 1668840"/>
                <a:gd name="connsiteX32" fmla="*/ 507693 w 1100041"/>
                <a:gd name="connsiteY32" fmla="*/ 828136 h 1668840"/>
                <a:gd name="connsiteX33" fmla="*/ 524946 w 1100041"/>
                <a:gd name="connsiteY33" fmla="*/ 816634 h 1668840"/>
                <a:gd name="connsiteX34" fmla="*/ 547950 w 1100041"/>
                <a:gd name="connsiteY34" fmla="*/ 782128 h 1668840"/>
                <a:gd name="connsiteX35" fmla="*/ 542199 w 1100041"/>
                <a:gd name="connsiteY35" fmla="*/ 741871 h 1668840"/>
                <a:gd name="connsiteX36" fmla="*/ 519195 w 1100041"/>
                <a:gd name="connsiteY36" fmla="*/ 736121 h 1668840"/>
                <a:gd name="connsiteX37" fmla="*/ 427180 w 1100041"/>
                <a:gd name="connsiteY37" fmla="*/ 730370 h 1668840"/>
                <a:gd name="connsiteX38" fmla="*/ 409927 w 1100041"/>
                <a:gd name="connsiteY38" fmla="*/ 713117 h 1668840"/>
                <a:gd name="connsiteX39" fmla="*/ 392675 w 1100041"/>
                <a:gd name="connsiteY39" fmla="*/ 701615 h 1668840"/>
                <a:gd name="connsiteX40" fmla="*/ 381173 w 1100041"/>
                <a:gd name="connsiteY40" fmla="*/ 684362 h 1668840"/>
                <a:gd name="connsiteX41" fmla="*/ 404176 w 1100041"/>
                <a:gd name="connsiteY41" fmla="*/ 672860 h 1668840"/>
                <a:gd name="connsiteX42" fmla="*/ 438682 w 1100041"/>
                <a:gd name="connsiteY42" fmla="*/ 649856 h 1668840"/>
                <a:gd name="connsiteX43" fmla="*/ 473188 w 1100041"/>
                <a:gd name="connsiteY43" fmla="*/ 638354 h 1668840"/>
                <a:gd name="connsiteX44" fmla="*/ 507693 w 1100041"/>
                <a:gd name="connsiteY44" fmla="*/ 615351 h 1668840"/>
                <a:gd name="connsiteX45" fmla="*/ 524946 w 1100041"/>
                <a:gd name="connsiteY45" fmla="*/ 626853 h 1668840"/>
                <a:gd name="connsiteX46" fmla="*/ 536448 w 1100041"/>
                <a:gd name="connsiteY46" fmla="*/ 672860 h 1668840"/>
                <a:gd name="connsiteX47" fmla="*/ 553701 w 1100041"/>
                <a:gd name="connsiteY47" fmla="*/ 678611 h 1668840"/>
                <a:gd name="connsiteX48" fmla="*/ 622712 w 1100041"/>
                <a:gd name="connsiteY48" fmla="*/ 667109 h 1668840"/>
                <a:gd name="connsiteX49" fmla="*/ 639965 w 1100041"/>
                <a:gd name="connsiteY49" fmla="*/ 655607 h 1668840"/>
                <a:gd name="connsiteX50" fmla="*/ 657218 w 1100041"/>
                <a:gd name="connsiteY50" fmla="*/ 638354 h 1668840"/>
                <a:gd name="connsiteX51" fmla="*/ 668720 w 1100041"/>
                <a:gd name="connsiteY51" fmla="*/ 621102 h 1668840"/>
                <a:gd name="connsiteX52" fmla="*/ 703226 w 1100041"/>
                <a:gd name="connsiteY52" fmla="*/ 609600 h 1668840"/>
                <a:gd name="connsiteX53" fmla="*/ 720478 w 1100041"/>
                <a:gd name="connsiteY53" fmla="*/ 603849 h 1668840"/>
                <a:gd name="connsiteX54" fmla="*/ 737731 w 1100041"/>
                <a:gd name="connsiteY54" fmla="*/ 598098 h 1668840"/>
                <a:gd name="connsiteX55" fmla="*/ 754984 w 1100041"/>
                <a:gd name="connsiteY55" fmla="*/ 592347 h 1668840"/>
                <a:gd name="connsiteX56" fmla="*/ 789490 w 1100041"/>
                <a:gd name="connsiteY56" fmla="*/ 557841 h 1668840"/>
                <a:gd name="connsiteX57" fmla="*/ 823995 w 1100041"/>
                <a:gd name="connsiteY57" fmla="*/ 529087 h 1668840"/>
                <a:gd name="connsiteX58" fmla="*/ 864252 w 1100041"/>
                <a:gd name="connsiteY58" fmla="*/ 517585 h 1668840"/>
                <a:gd name="connsiteX59" fmla="*/ 881505 w 1100041"/>
                <a:gd name="connsiteY59" fmla="*/ 529087 h 1668840"/>
                <a:gd name="connsiteX60" fmla="*/ 898758 w 1100041"/>
                <a:gd name="connsiteY60" fmla="*/ 546339 h 1668840"/>
                <a:gd name="connsiteX61" fmla="*/ 916010 w 1100041"/>
                <a:gd name="connsiteY61" fmla="*/ 552090 h 1668840"/>
                <a:gd name="connsiteX62" fmla="*/ 921761 w 1100041"/>
                <a:gd name="connsiteY62" fmla="*/ 534837 h 1668840"/>
                <a:gd name="connsiteX63" fmla="*/ 933263 w 1100041"/>
                <a:gd name="connsiteY63" fmla="*/ 517585 h 1668840"/>
                <a:gd name="connsiteX64" fmla="*/ 939014 w 1100041"/>
                <a:gd name="connsiteY64" fmla="*/ 477328 h 1668840"/>
                <a:gd name="connsiteX65" fmla="*/ 944765 w 1100041"/>
                <a:gd name="connsiteY65" fmla="*/ 454324 h 1668840"/>
                <a:gd name="connsiteX66" fmla="*/ 973520 w 1100041"/>
                <a:gd name="connsiteY66" fmla="*/ 437071 h 1668840"/>
                <a:gd name="connsiteX67" fmla="*/ 990773 w 1100041"/>
                <a:gd name="connsiteY67" fmla="*/ 425570 h 1668840"/>
                <a:gd name="connsiteX68" fmla="*/ 1013776 w 1100041"/>
                <a:gd name="connsiteY68" fmla="*/ 408317 h 1668840"/>
                <a:gd name="connsiteX69" fmla="*/ 1065535 w 1100041"/>
                <a:gd name="connsiteY69" fmla="*/ 385313 h 1668840"/>
                <a:gd name="connsiteX70" fmla="*/ 1077037 w 1100041"/>
                <a:gd name="connsiteY70" fmla="*/ 368060 h 1668840"/>
                <a:gd name="connsiteX71" fmla="*/ 1094290 w 1100041"/>
                <a:gd name="connsiteY71" fmla="*/ 362309 h 1668840"/>
                <a:gd name="connsiteX72" fmla="*/ 1100041 w 1100041"/>
                <a:gd name="connsiteY72" fmla="*/ 253041 h 1668840"/>
                <a:gd name="connsiteX73" fmla="*/ 1094290 w 1100041"/>
                <a:gd name="connsiteY73" fmla="*/ 149524 h 1668840"/>
                <a:gd name="connsiteX74" fmla="*/ 1071286 w 1100041"/>
                <a:gd name="connsiteY74" fmla="*/ 115019 h 1668840"/>
                <a:gd name="connsiteX75" fmla="*/ 1025278 w 1100041"/>
                <a:gd name="connsiteY75" fmla="*/ 57509 h 1668840"/>
                <a:gd name="connsiteX76" fmla="*/ 1013776 w 1100041"/>
                <a:gd name="connsiteY76" fmla="*/ 34505 h 1668840"/>
                <a:gd name="connsiteX77" fmla="*/ 979271 w 1100041"/>
                <a:gd name="connsiteY77" fmla="*/ 17253 h 1668840"/>
                <a:gd name="connsiteX78" fmla="*/ 927512 w 1100041"/>
                <a:gd name="connsiteY78" fmla="*/ 11502 h 1668840"/>
                <a:gd name="connsiteX79" fmla="*/ 875754 w 1100041"/>
                <a:gd name="connsiteY79" fmla="*/ 0 h 1668840"/>
                <a:gd name="connsiteX80" fmla="*/ 754984 w 1100041"/>
                <a:gd name="connsiteY80" fmla="*/ 11502 h 1668840"/>
                <a:gd name="connsiteX81" fmla="*/ 639965 w 1100041"/>
                <a:gd name="connsiteY81" fmla="*/ 28754 h 1668840"/>
                <a:gd name="connsiteX82" fmla="*/ 616961 w 1100041"/>
                <a:gd name="connsiteY82" fmla="*/ 34505 h 1668840"/>
                <a:gd name="connsiteX83" fmla="*/ 576705 w 1100041"/>
                <a:gd name="connsiteY83" fmla="*/ 40256 h 1668840"/>
                <a:gd name="connsiteX84" fmla="*/ 542199 w 1100041"/>
                <a:gd name="connsiteY84" fmla="*/ 46007 h 1668840"/>
                <a:gd name="connsiteX85" fmla="*/ 513444 w 1100041"/>
                <a:gd name="connsiteY85" fmla="*/ 51758 h 1668840"/>
                <a:gd name="connsiteX86" fmla="*/ 415678 w 1100041"/>
                <a:gd name="connsiteY86" fmla="*/ 57509 h 1668840"/>
                <a:gd name="connsiteX87" fmla="*/ 369671 w 1100041"/>
                <a:gd name="connsiteY87" fmla="*/ 69011 h 1668840"/>
                <a:gd name="connsiteX88" fmla="*/ 335165 w 1100041"/>
                <a:gd name="connsiteY88" fmla="*/ 74762 h 1668840"/>
                <a:gd name="connsiteX89" fmla="*/ 300660 w 1100041"/>
                <a:gd name="connsiteY89" fmla="*/ 86264 h 1668840"/>
                <a:gd name="connsiteX90" fmla="*/ 277656 w 1100041"/>
                <a:gd name="connsiteY90" fmla="*/ 92015 h 1668840"/>
                <a:gd name="connsiteX91" fmla="*/ 248901 w 1100041"/>
                <a:gd name="connsiteY91" fmla="*/ 103517 h 1668840"/>
                <a:gd name="connsiteX92" fmla="*/ 231648 w 1100041"/>
                <a:gd name="connsiteY92" fmla="*/ 109268 h 1668840"/>
                <a:gd name="connsiteX93" fmla="*/ 197143 w 1100041"/>
                <a:gd name="connsiteY93" fmla="*/ 126521 h 1668840"/>
                <a:gd name="connsiteX94" fmla="*/ 174139 w 1100041"/>
                <a:gd name="connsiteY94" fmla="*/ 143773 h 1668840"/>
                <a:gd name="connsiteX95" fmla="*/ 139633 w 1100041"/>
                <a:gd name="connsiteY95" fmla="*/ 166777 h 1668840"/>
                <a:gd name="connsiteX96" fmla="*/ 105127 w 1100041"/>
                <a:gd name="connsiteY96" fmla="*/ 207034 h 1668840"/>
                <a:gd name="connsiteX97" fmla="*/ 93626 w 1100041"/>
                <a:gd name="connsiteY97" fmla="*/ 247290 h 1668840"/>
                <a:gd name="connsiteX98" fmla="*/ 87875 w 1100041"/>
                <a:gd name="connsiteY98" fmla="*/ 270294 h 1668840"/>
                <a:gd name="connsiteX99" fmla="*/ 76373 w 1100041"/>
                <a:gd name="connsiteY99" fmla="*/ 368060 h 1668840"/>
                <a:gd name="connsiteX100" fmla="*/ 53369 w 1100041"/>
                <a:gd name="connsiteY100" fmla="*/ 442822 h 1668840"/>
                <a:gd name="connsiteX101" fmla="*/ 47618 w 1100041"/>
                <a:gd name="connsiteY101" fmla="*/ 460075 h 1668840"/>
                <a:gd name="connsiteX102" fmla="*/ 30365 w 1100041"/>
                <a:gd name="connsiteY102" fmla="*/ 511834 h 1668840"/>
                <a:gd name="connsiteX103" fmla="*/ 13112 w 1100041"/>
                <a:gd name="connsiteY103" fmla="*/ 534837 h 1668840"/>
                <a:gd name="connsiteX104" fmla="*/ 13112 w 1100041"/>
                <a:gd name="connsiteY104" fmla="*/ 575094 h 1668840"/>
                <a:gd name="connsiteX105" fmla="*/ 13112 w 1100041"/>
                <a:gd name="connsiteY105" fmla="*/ 1593011 h 1668840"/>
                <a:gd name="connsiteX0" fmla="*/ 13112 w 1100041"/>
                <a:gd name="connsiteY0" fmla="*/ 575094 h 1666654"/>
                <a:gd name="connsiteX1" fmla="*/ 1610 w 1100041"/>
                <a:gd name="connsiteY1" fmla="*/ 1593011 h 1666654"/>
                <a:gd name="connsiteX2" fmla="*/ 53369 w 1100041"/>
                <a:gd name="connsiteY2" fmla="*/ 1581509 h 1666654"/>
                <a:gd name="connsiteX3" fmla="*/ 76373 w 1100041"/>
                <a:gd name="connsiteY3" fmla="*/ 1547004 h 1666654"/>
                <a:gd name="connsiteX4" fmla="*/ 70622 w 1100041"/>
                <a:gd name="connsiteY4" fmla="*/ 1477992 h 1666654"/>
                <a:gd name="connsiteX5" fmla="*/ 70622 w 1100041"/>
                <a:gd name="connsiteY5" fmla="*/ 1437736 h 1666654"/>
                <a:gd name="connsiteX6" fmla="*/ 87875 w 1100041"/>
                <a:gd name="connsiteY6" fmla="*/ 1431985 h 1666654"/>
                <a:gd name="connsiteX7" fmla="*/ 128131 w 1100041"/>
                <a:gd name="connsiteY7" fmla="*/ 1426234 h 1666654"/>
                <a:gd name="connsiteX8" fmla="*/ 151135 w 1100041"/>
                <a:gd name="connsiteY8" fmla="*/ 1420483 h 1666654"/>
                <a:gd name="connsiteX9" fmla="*/ 202893 w 1100041"/>
                <a:gd name="connsiteY9" fmla="*/ 1403230 h 1666654"/>
                <a:gd name="connsiteX10" fmla="*/ 220146 w 1100041"/>
                <a:gd name="connsiteY10" fmla="*/ 1397479 h 1666654"/>
                <a:gd name="connsiteX11" fmla="*/ 248901 w 1100041"/>
                <a:gd name="connsiteY11" fmla="*/ 1385977 h 1666654"/>
                <a:gd name="connsiteX12" fmla="*/ 289158 w 1100041"/>
                <a:gd name="connsiteY12" fmla="*/ 1374475 h 1666654"/>
                <a:gd name="connsiteX13" fmla="*/ 306410 w 1100041"/>
                <a:gd name="connsiteY13" fmla="*/ 1357222 h 1666654"/>
                <a:gd name="connsiteX14" fmla="*/ 335165 w 1100041"/>
                <a:gd name="connsiteY14" fmla="*/ 1322717 h 1666654"/>
                <a:gd name="connsiteX15" fmla="*/ 375422 w 1100041"/>
                <a:gd name="connsiteY15" fmla="*/ 1305464 h 1666654"/>
                <a:gd name="connsiteX16" fmla="*/ 409927 w 1100041"/>
                <a:gd name="connsiteY16" fmla="*/ 1270958 h 1666654"/>
                <a:gd name="connsiteX17" fmla="*/ 432931 w 1100041"/>
                <a:gd name="connsiteY17" fmla="*/ 1253705 h 1666654"/>
                <a:gd name="connsiteX18" fmla="*/ 444433 w 1100041"/>
                <a:gd name="connsiteY18" fmla="*/ 1236453 h 1666654"/>
                <a:gd name="connsiteX19" fmla="*/ 467437 w 1100041"/>
                <a:gd name="connsiteY19" fmla="*/ 1224951 h 1666654"/>
                <a:gd name="connsiteX20" fmla="*/ 501943 w 1100041"/>
                <a:gd name="connsiteY20" fmla="*/ 1190445 h 1666654"/>
                <a:gd name="connsiteX21" fmla="*/ 519195 w 1100041"/>
                <a:gd name="connsiteY21" fmla="*/ 1178943 h 1666654"/>
                <a:gd name="connsiteX22" fmla="*/ 524946 w 1100041"/>
                <a:gd name="connsiteY22" fmla="*/ 1161690 h 1666654"/>
                <a:gd name="connsiteX23" fmla="*/ 547950 w 1100041"/>
                <a:gd name="connsiteY23" fmla="*/ 1127185 h 1666654"/>
                <a:gd name="connsiteX24" fmla="*/ 559452 w 1100041"/>
                <a:gd name="connsiteY24" fmla="*/ 1086928 h 1666654"/>
                <a:gd name="connsiteX25" fmla="*/ 547950 w 1100041"/>
                <a:gd name="connsiteY25" fmla="*/ 1012166 h 1666654"/>
                <a:gd name="connsiteX26" fmla="*/ 536448 w 1100041"/>
                <a:gd name="connsiteY26" fmla="*/ 977660 h 1666654"/>
                <a:gd name="connsiteX27" fmla="*/ 524946 w 1100041"/>
                <a:gd name="connsiteY27" fmla="*/ 943154 h 1666654"/>
                <a:gd name="connsiteX28" fmla="*/ 519195 w 1100041"/>
                <a:gd name="connsiteY28" fmla="*/ 925902 h 1666654"/>
                <a:gd name="connsiteX29" fmla="*/ 496192 w 1100041"/>
                <a:gd name="connsiteY29" fmla="*/ 885645 h 1666654"/>
                <a:gd name="connsiteX30" fmla="*/ 478939 w 1100041"/>
                <a:gd name="connsiteY30" fmla="*/ 851139 h 1666654"/>
                <a:gd name="connsiteX31" fmla="*/ 490441 w 1100041"/>
                <a:gd name="connsiteY31" fmla="*/ 833887 h 1666654"/>
                <a:gd name="connsiteX32" fmla="*/ 507693 w 1100041"/>
                <a:gd name="connsiteY32" fmla="*/ 828136 h 1666654"/>
                <a:gd name="connsiteX33" fmla="*/ 524946 w 1100041"/>
                <a:gd name="connsiteY33" fmla="*/ 816634 h 1666654"/>
                <a:gd name="connsiteX34" fmla="*/ 547950 w 1100041"/>
                <a:gd name="connsiteY34" fmla="*/ 782128 h 1666654"/>
                <a:gd name="connsiteX35" fmla="*/ 542199 w 1100041"/>
                <a:gd name="connsiteY35" fmla="*/ 741871 h 1666654"/>
                <a:gd name="connsiteX36" fmla="*/ 519195 w 1100041"/>
                <a:gd name="connsiteY36" fmla="*/ 736121 h 1666654"/>
                <a:gd name="connsiteX37" fmla="*/ 427180 w 1100041"/>
                <a:gd name="connsiteY37" fmla="*/ 730370 h 1666654"/>
                <a:gd name="connsiteX38" fmla="*/ 409927 w 1100041"/>
                <a:gd name="connsiteY38" fmla="*/ 713117 h 1666654"/>
                <a:gd name="connsiteX39" fmla="*/ 392675 w 1100041"/>
                <a:gd name="connsiteY39" fmla="*/ 701615 h 1666654"/>
                <a:gd name="connsiteX40" fmla="*/ 381173 w 1100041"/>
                <a:gd name="connsiteY40" fmla="*/ 684362 h 1666654"/>
                <a:gd name="connsiteX41" fmla="*/ 404176 w 1100041"/>
                <a:gd name="connsiteY41" fmla="*/ 672860 h 1666654"/>
                <a:gd name="connsiteX42" fmla="*/ 438682 w 1100041"/>
                <a:gd name="connsiteY42" fmla="*/ 649856 h 1666654"/>
                <a:gd name="connsiteX43" fmla="*/ 473188 w 1100041"/>
                <a:gd name="connsiteY43" fmla="*/ 638354 h 1666654"/>
                <a:gd name="connsiteX44" fmla="*/ 507693 w 1100041"/>
                <a:gd name="connsiteY44" fmla="*/ 615351 h 1666654"/>
                <a:gd name="connsiteX45" fmla="*/ 524946 w 1100041"/>
                <a:gd name="connsiteY45" fmla="*/ 626853 h 1666654"/>
                <a:gd name="connsiteX46" fmla="*/ 536448 w 1100041"/>
                <a:gd name="connsiteY46" fmla="*/ 672860 h 1666654"/>
                <a:gd name="connsiteX47" fmla="*/ 553701 w 1100041"/>
                <a:gd name="connsiteY47" fmla="*/ 678611 h 1666654"/>
                <a:gd name="connsiteX48" fmla="*/ 622712 w 1100041"/>
                <a:gd name="connsiteY48" fmla="*/ 667109 h 1666654"/>
                <a:gd name="connsiteX49" fmla="*/ 639965 w 1100041"/>
                <a:gd name="connsiteY49" fmla="*/ 655607 h 1666654"/>
                <a:gd name="connsiteX50" fmla="*/ 657218 w 1100041"/>
                <a:gd name="connsiteY50" fmla="*/ 638354 h 1666654"/>
                <a:gd name="connsiteX51" fmla="*/ 668720 w 1100041"/>
                <a:gd name="connsiteY51" fmla="*/ 621102 h 1666654"/>
                <a:gd name="connsiteX52" fmla="*/ 703226 w 1100041"/>
                <a:gd name="connsiteY52" fmla="*/ 609600 h 1666654"/>
                <a:gd name="connsiteX53" fmla="*/ 720478 w 1100041"/>
                <a:gd name="connsiteY53" fmla="*/ 603849 h 1666654"/>
                <a:gd name="connsiteX54" fmla="*/ 737731 w 1100041"/>
                <a:gd name="connsiteY54" fmla="*/ 598098 h 1666654"/>
                <a:gd name="connsiteX55" fmla="*/ 754984 w 1100041"/>
                <a:gd name="connsiteY55" fmla="*/ 592347 h 1666654"/>
                <a:gd name="connsiteX56" fmla="*/ 789490 w 1100041"/>
                <a:gd name="connsiteY56" fmla="*/ 557841 h 1666654"/>
                <a:gd name="connsiteX57" fmla="*/ 823995 w 1100041"/>
                <a:gd name="connsiteY57" fmla="*/ 529087 h 1666654"/>
                <a:gd name="connsiteX58" fmla="*/ 864252 w 1100041"/>
                <a:gd name="connsiteY58" fmla="*/ 517585 h 1666654"/>
                <a:gd name="connsiteX59" fmla="*/ 881505 w 1100041"/>
                <a:gd name="connsiteY59" fmla="*/ 529087 h 1666654"/>
                <a:gd name="connsiteX60" fmla="*/ 898758 w 1100041"/>
                <a:gd name="connsiteY60" fmla="*/ 546339 h 1666654"/>
                <a:gd name="connsiteX61" fmla="*/ 916010 w 1100041"/>
                <a:gd name="connsiteY61" fmla="*/ 552090 h 1666654"/>
                <a:gd name="connsiteX62" fmla="*/ 921761 w 1100041"/>
                <a:gd name="connsiteY62" fmla="*/ 534837 h 1666654"/>
                <a:gd name="connsiteX63" fmla="*/ 933263 w 1100041"/>
                <a:gd name="connsiteY63" fmla="*/ 517585 h 1666654"/>
                <a:gd name="connsiteX64" fmla="*/ 939014 w 1100041"/>
                <a:gd name="connsiteY64" fmla="*/ 477328 h 1666654"/>
                <a:gd name="connsiteX65" fmla="*/ 944765 w 1100041"/>
                <a:gd name="connsiteY65" fmla="*/ 454324 h 1666654"/>
                <a:gd name="connsiteX66" fmla="*/ 973520 w 1100041"/>
                <a:gd name="connsiteY66" fmla="*/ 437071 h 1666654"/>
                <a:gd name="connsiteX67" fmla="*/ 990773 w 1100041"/>
                <a:gd name="connsiteY67" fmla="*/ 425570 h 1666654"/>
                <a:gd name="connsiteX68" fmla="*/ 1013776 w 1100041"/>
                <a:gd name="connsiteY68" fmla="*/ 408317 h 1666654"/>
                <a:gd name="connsiteX69" fmla="*/ 1065535 w 1100041"/>
                <a:gd name="connsiteY69" fmla="*/ 385313 h 1666654"/>
                <a:gd name="connsiteX70" fmla="*/ 1077037 w 1100041"/>
                <a:gd name="connsiteY70" fmla="*/ 368060 h 1666654"/>
                <a:gd name="connsiteX71" fmla="*/ 1094290 w 1100041"/>
                <a:gd name="connsiteY71" fmla="*/ 362309 h 1666654"/>
                <a:gd name="connsiteX72" fmla="*/ 1100041 w 1100041"/>
                <a:gd name="connsiteY72" fmla="*/ 253041 h 1666654"/>
                <a:gd name="connsiteX73" fmla="*/ 1094290 w 1100041"/>
                <a:gd name="connsiteY73" fmla="*/ 149524 h 1666654"/>
                <a:gd name="connsiteX74" fmla="*/ 1071286 w 1100041"/>
                <a:gd name="connsiteY74" fmla="*/ 115019 h 1666654"/>
                <a:gd name="connsiteX75" fmla="*/ 1025278 w 1100041"/>
                <a:gd name="connsiteY75" fmla="*/ 57509 h 1666654"/>
                <a:gd name="connsiteX76" fmla="*/ 1013776 w 1100041"/>
                <a:gd name="connsiteY76" fmla="*/ 34505 h 1666654"/>
                <a:gd name="connsiteX77" fmla="*/ 979271 w 1100041"/>
                <a:gd name="connsiteY77" fmla="*/ 17253 h 1666654"/>
                <a:gd name="connsiteX78" fmla="*/ 927512 w 1100041"/>
                <a:gd name="connsiteY78" fmla="*/ 11502 h 1666654"/>
                <a:gd name="connsiteX79" fmla="*/ 875754 w 1100041"/>
                <a:gd name="connsiteY79" fmla="*/ 0 h 1666654"/>
                <a:gd name="connsiteX80" fmla="*/ 754984 w 1100041"/>
                <a:gd name="connsiteY80" fmla="*/ 11502 h 1666654"/>
                <a:gd name="connsiteX81" fmla="*/ 639965 w 1100041"/>
                <a:gd name="connsiteY81" fmla="*/ 28754 h 1666654"/>
                <a:gd name="connsiteX82" fmla="*/ 616961 w 1100041"/>
                <a:gd name="connsiteY82" fmla="*/ 34505 h 1666654"/>
                <a:gd name="connsiteX83" fmla="*/ 576705 w 1100041"/>
                <a:gd name="connsiteY83" fmla="*/ 40256 h 1666654"/>
                <a:gd name="connsiteX84" fmla="*/ 542199 w 1100041"/>
                <a:gd name="connsiteY84" fmla="*/ 46007 h 1666654"/>
                <a:gd name="connsiteX85" fmla="*/ 513444 w 1100041"/>
                <a:gd name="connsiteY85" fmla="*/ 51758 h 1666654"/>
                <a:gd name="connsiteX86" fmla="*/ 415678 w 1100041"/>
                <a:gd name="connsiteY86" fmla="*/ 57509 h 1666654"/>
                <a:gd name="connsiteX87" fmla="*/ 369671 w 1100041"/>
                <a:gd name="connsiteY87" fmla="*/ 69011 h 1666654"/>
                <a:gd name="connsiteX88" fmla="*/ 335165 w 1100041"/>
                <a:gd name="connsiteY88" fmla="*/ 74762 h 1666654"/>
                <a:gd name="connsiteX89" fmla="*/ 300660 w 1100041"/>
                <a:gd name="connsiteY89" fmla="*/ 86264 h 1666654"/>
                <a:gd name="connsiteX90" fmla="*/ 277656 w 1100041"/>
                <a:gd name="connsiteY90" fmla="*/ 92015 h 1666654"/>
                <a:gd name="connsiteX91" fmla="*/ 248901 w 1100041"/>
                <a:gd name="connsiteY91" fmla="*/ 103517 h 1666654"/>
                <a:gd name="connsiteX92" fmla="*/ 231648 w 1100041"/>
                <a:gd name="connsiteY92" fmla="*/ 109268 h 1666654"/>
                <a:gd name="connsiteX93" fmla="*/ 197143 w 1100041"/>
                <a:gd name="connsiteY93" fmla="*/ 126521 h 1666654"/>
                <a:gd name="connsiteX94" fmla="*/ 174139 w 1100041"/>
                <a:gd name="connsiteY94" fmla="*/ 143773 h 1666654"/>
                <a:gd name="connsiteX95" fmla="*/ 139633 w 1100041"/>
                <a:gd name="connsiteY95" fmla="*/ 166777 h 1666654"/>
                <a:gd name="connsiteX96" fmla="*/ 105127 w 1100041"/>
                <a:gd name="connsiteY96" fmla="*/ 207034 h 1666654"/>
                <a:gd name="connsiteX97" fmla="*/ 93626 w 1100041"/>
                <a:gd name="connsiteY97" fmla="*/ 247290 h 1666654"/>
                <a:gd name="connsiteX98" fmla="*/ 87875 w 1100041"/>
                <a:gd name="connsiteY98" fmla="*/ 270294 h 1666654"/>
                <a:gd name="connsiteX99" fmla="*/ 76373 w 1100041"/>
                <a:gd name="connsiteY99" fmla="*/ 368060 h 1666654"/>
                <a:gd name="connsiteX100" fmla="*/ 53369 w 1100041"/>
                <a:gd name="connsiteY100" fmla="*/ 442822 h 1666654"/>
                <a:gd name="connsiteX101" fmla="*/ 47618 w 1100041"/>
                <a:gd name="connsiteY101" fmla="*/ 460075 h 1666654"/>
                <a:gd name="connsiteX102" fmla="*/ 30365 w 1100041"/>
                <a:gd name="connsiteY102" fmla="*/ 511834 h 1666654"/>
                <a:gd name="connsiteX103" fmla="*/ 13112 w 1100041"/>
                <a:gd name="connsiteY103" fmla="*/ 534837 h 1666654"/>
                <a:gd name="connsiteX104" fmla="*/ 13112 w 1100041"/>
                <a:gd name="connsiteY104" fmla="*/ 575094 h 1666654"/>
                <a:gd name="connsiteX0" fmla="*/ 11502 w 1098431"/>
                <a:gd name="connsiteY0" fmla="*/ 575094 h 1666654"/>
                <a:gd name="connsiteX1" fmla="*/ 0 w 1098431"/>
                <a:gd name="connsiteY1" fmla="*/ 1593011 h 1666654"/>
                <a:gd name="connsiteX2" fmla="*/ 51759 w 1098431"/>
                <a:gd name="connsiteY2" fmla="*/ 1581509 h 1666654"/>
                <a:gd name="connsiteX3" fmla="*/ 74763 w 1098431"/>
                <a:gd name="connsiteY3" fmla="*/ 1547004 h 1666654"/>
                <a:gd name="connsiteX4" fmla="*/ 69012 w 1098431"/>
                <a:gd name="connsiteY4" fmla="*/ 1477992 h 1666654"/>
                <a:gd name="connsiteX5" fmla="*/ 69012 w 1098431"/>
                <a:gd name="connsiteY5" fmla="*/ 1437736 h 1666654"/>
                <a:gd name="connsiteX6" fmla="*/ 86265 w 1098431"/>
                <a:gd name="connsiteY6" fmla="*/ 1431985 h 1666654"/>
                <a:gd name="connsiteX7" fmla="*/ 126521 w 1098431"/>
                <a:gd name="connsiteY7" fmla="*/ 1426234 h 1666654"/>
                <a:gd name="connsiteX8" fmla="*/ 149525 w 1098431"/>
                <a:gd name="connsiteY8" fmla="*/ 1420483 h 1666654"/>
                <a:gd name="connsiteX9" fmla="*/ 201283 w 1098431"/>
                <a:gd name="connsiteY9" fmla="*/ 1403230 h 1666654"/>
                <a:gd name="connsiteX10" fmla="*/ 218536 w 1098431"/>
                <a:gd name="connsiteY10" fmla="*/ 1397479 h 1666654"/>
                <a:gd name="connsiteX11" fmla="*/ 247291 w 1098431"/>
                <a:gd name="connsiteY11" fmla="*/ 1385977 h 1666654"/>
                <a:gd name="connsiteX12" fmla="*/ 287548 w 1098431"/>
                <a:gd name="connsiteY12" fmla="*/ 1374475 h 1666654"/>
                <a:gd name="connsiteX13" fmla="*/ 304800 w 1098431"/>
                <a:gd name="connsiteY13" fmla="*/ 1357222 h 1666654"/>
                <a:gd name="connsiteX14" fmla="*/ 333555 w 1098431"/>
                <a:gd name="connsiteY14" fmla="*/ 1322717 h 1666654"/>
                <a:gd name="connsiteX15" fmla="*/ 373812 w 1098431"/>
                <a:gd name="connsiteY15" fmla="*/ 1305464 h 1666654"/>
                <a:gd name="connsiteX16" fmla="*/ 408317 w 1098431"/>
                <a:gd name="connsiteY16" fmla="*/ 1270958 h 1666654"/>
                <a:gd name="connsiteX17" fmla="*/ 431321 w 1098431"/>
                <a:gd name="connsiteY17" fmla="*/ 1253705 h 1666654"/>
                <a:gd name="connsiteX18" fmla="*/ 442823 w 1098431"/>
                <a:gd name="connsiteY18" fmla="*/ 1236453 h 1666654"/>
                <a:gd name="connsiteX19" fmla="*/ 465827 w 1098431"/>
                <a:gd name="connsiteY19" fmla="*/ 1224951 h 1666654"/>
                <a:gd name="connsiteX20" fmla="*/ 500333 w 1098431"/>
                <a:gd name="connsiteY20" fmla="*/ 1190445 h 1666654"/>
                <a:gd name="connsiteX21" fmla="*/ 517585 w 1098431"/>
                <a:gd name="connsiteY21" fmla="*/ 1178943 h 1666654"/>
                <a:gd name="connsiteX22" fmla="*/ 523336 w 1098431"/>
                <a:gd name="connsiteY22" fmla="*/ 1161690 h 1666654"/>
                <a:gd name="connsiteX23" fmla="*/ 546340 w 1098431"/>
                <a:gd name="connsiteY23" fmla="*/ 1127185 h 1666654"/>
                <a:gd name="connsiteX24" fmla="*/ 557842 w 1098431"/>
                <a:gd name="connsiteY24" fmla="*/ 1086928 h 1666654"/>
                <a:gd name="connsiteX25" fmla="*/ 546340 w 1098431"/>
                <a:gd name="connsiteY25" fmla="*/ 1012166 h 1666654"/>
                <a:gd name="connsiteX26" fmla="*/ 534838 w 1098431"/>
                <a:gd name="connsiteY26" fmla="*/ 977660 h 1666654"/>
                <a:gd name="connsiteX27" fmla="*/ 523336 w 1098431"/>
                <a:gd name="connsiteY27" fmla="*/ 943154 h 1666654"/>
                <a:gd name="connsiteX28" fmla="*/ 517585 w 1098431"/>
                <a:gd name="connsiteY28" fmla="*/ 925902 h 1666654"/>
                <a:gd name="connsiteX29" fmla="*/ 494582 w 1098431"/>
                <a:gd name="connsiteY29" fmla="*/ 885645 h 1666654"/>
                <a:gd name="connsiteX30" fmla="*/ 477329 w 1098431"/>
                <a:gd name="connsiteY30" fmla="*/ 851139 h 1666654"/>
                <a:gd name="connsiteX31" fmla="*/ 488831 w 1098431"/>
                <a:gd name="connsiteY31" fmla="*/ 833887 h 1666654"/>
                <a:gd name="connsiteX32" fmla="*/ 506083 w 1098431"/>
                <a:gd name="connsiteY32" fmla="*/ 828136 h 1666654"/>
                <a:gd name="connsiteX33" fmla="*/ 523336 w 1098431"/>
                <a:gd name="connsiteY33" fmla="*/ 816634 h 1666654"/>
                <a:gd name="connsiteX34" fmla="*/ 546340 w 1098431"/>
                <a:gd name="connsiteY34" fmla="*/ 782128 h 1666654"/>
                <a:gd name="connsiteX35" fmla="*/ 540589 w 1098431"/>
                <a:gd name="connsiteY35" fmla="*/ 741871 h 1666654"/>
                <a:gd name="connsiteX36" fmla="*/ 517585 w 1098431"/>
                <a:gd name="connsiteY36" fmla="*/ 736121 h 1666654"/>
                <a:gd name="connsiteX37" fmla="*/ 425570 w 1098431"/>
                <a:gd name="connsiteY37" fmla="*/ 730370 h 1666654"/>
                <a:gd name="connsiteX38" fmla="*/ 408317 w 1098431"/>
                <a:gd name="connsiteY38" fmla="*/ 713117 h 1666654"/>
                <a:gd name="connsiteX39" fmla="*/ 391065 w 1098431"/>
                <a:gd name="connsiteY39" fmla="*/ 701615 h 1666654"/>
                <a:gd name="connsiteX40" fmla="*/ 379563 w 1098431"/>
                <a:gd name="connsiteY40" fmla="*/ 684362 h 1666654"/>
                <a:gd name="connsiteX41" fmla="*/ 402566 w 1098431"/>
                <a:gd name="connsiteY41" fmla="*/ 672860 h 1666654"/>
                <a:gd name="connsiteX42" fmla="*/ 437072 w 1098431"/>
                <a:gd name="connsiteY42" fmla="*/ 649856 h 1666654"/>
                <a:gd name="connsiteX43" fmla="*/ 471578 w 1098431"/>
                <a:gd name="connsiteY43" fmla="*/ 638354 h 1666654"/>
                <a:gd name="connsiteX44" fmla="*/ 506083 w 1098431"/>
                <a:gd name="connsiteY44" fmla="*/ 615351 h 1666654"/>
                <a:gd name="connsiteX45" fmla="*/ 523336 w 1098431"/>
                <a:gd name="connsiteY45" fmla="*/ 626853 h 1666654"/>
                <a:gd name="connsiteX46" fmla="*/ 534838 w 1098431"/>
                <a:gd name="connsiteY46" fmla="*/ 672860 h 1666654"/>
                <a:gd name="connsiteX47" fmla="*/ 552091 w 1098431"/>
                <a:gd name="connsiteY47" fmla="*/ 678611 h 1666654"/>
                <a:gd name="connsiteX48" fmla="*/ 621102 w 1098431"/>
                <a:gd name="connsiteY48" fmla="*/ 667109 h 1666654"/>
                <a:gd name="connsiteX49" fmla="*/ 638355 w 1098431"/>
                <a:gd name="connsiteY49" fmla="*/ 655607 h 1666654"/>
                <a:gd name="connsiteX50" fmla="*/ 655608 w 1098431"/>
                <a:gd name="connsiteY50" fmla="*/ 638354 h 1666654"/>
                <a:gd name="connsiteX51" fmla="*/ 667110 w 1098431"/>
                <a:gd name="connsiteY51" fmla="*/ 621102 h 1666654"/>
                <a:gd name="connsiteX52" fmla="*/ 701616 w 1098431"/>
                <a:gd name="connsiteY52" fmla="*/ 609600 h 1666654"/>
                <a:gd name="connsiteX53" fmla="*/ 718868 w 1098431"/>
                <a:gd name="connsiteY53" fmla="*/ 603849 h 1666654"/>
                <a:gd name="connsiteX54" fmla="*/ 736121 w 1098431"/>
                <a:gd name="connsiteY54" fmla="*/ 598098 h 1666654"/>
                <a:gd name="connsiteX55" fmla="*/ 753374 w 1098431"/>
                <a:gd name="connsiteY55" fmla="*/ 592347 h 1666654"/>
                <a:gd name="connsiteX56" fmla="*/ 787880 w 1098431"/>
                <a:gd name="connsiteY56" fmla="*/ 557841 h 1666654"/>
                <a:gd name="connsiteX57" fmla="*/ 822385 w 1098431"/>
                <a:gd name="connsiteY57" fmla="*/ 529087 h 1666654"/>
                <a:gd name="connsiteX58" fmla="*/ 862642 w 1098431"/>
                <a:gd name="connsiteY58" fmla="*/ 517585 h 1666654"/>
                <a:gd name="connsiteX59" fmla="*/ 879895 w 1098431"/>
                <a:gd name="connsiteY59" fmla="*/ 529087 h 1666654"/>
                <a:gd name="connsiteX60" fmla="*/ 897148 w 1098431"/>
                <a:gd name="connsiteY60" fmla="*/ 546339 h 1666654"/>
                <a:gd name="connsiteX61" fmla="*/ 914400 w 1098431"/>
                <a:gd name="connsiteY61" fmla="*/ 552090 h 1666654"/>
                <a:gd name="connsiteX62" fmla="*/ 920151 w 1098431"/>
                <a:gd name="connsiteY62" fmla="*/ 534837 h 1666654"/>
                <a:gd name="connsiteX63" fmla="*/ 931653 w 1098431"/>
                <a:gd name="connsiteY63" fmla="*/ 517585 h 1666654"/>
                <a:gd name="connsiteX64" fmla="*/ 937404 w 1098431"/>
                <a:gd name="connsiteY64" fmla="*/ 477328 h 1666654"/>
                <a:gd name="connsiteX65" fmla="*/ 943155 w 1098431"/>
                <a:gd name="connsiteY65" fmla="*/ 454324 h 1666654"/>
                <a:gd name="connsiteX66" fmla="*/ 971910 w 1098431"/>
                <a:gd name="connsiteY66" fmla="*/ 437071 h 1666654"/>
                <a:gd name="connsiteX67" fmla="*/ 989163 w 1098431"/>
                <a:gd name="connsiteY67" fmla="*/ 425570 h 1666654"/>
                <a:gd name="connsiteX68" fmla="*/ 1012166 w 1098431"/>
                <a:gd name="connsiteY68" fmla="*/ 408317 h 1666654"/>
                <a:gd name="connsiteX69" fmla="*/ 1063925 w 1098431"/>
                <a:gd name="connsiteY69" fmla="*/ 385313 h 1666654"/>
                <a:gd name="connsiteX70" fmla="*/ 1075427 w 1098431"/>
                <a:gd name="connsiteY70" fmla="*/ 368060 h 1666654"/>
                <a:gd name="connsiteX71" fmla="*/ 1092680 w 1098431"/>
                <a:gd name="connsiteY71" fmla="*/ 362309 h 1666654"/>
                <a:gd name="connsiteX72" fmla="*/ 1098431 w 1098431"/>
                <a:gd name="connsiteY72" fmla="*/ 253041 h 1666654"/>
                <a:gd name="connsiteX73" fmla="*/ 1092680 w 1098431"/>
                <a:gd name="connsiteY73" fmla="*/ 149524 h 1666654"/>
                <a:gd name="connsiteX74" fmla="*/ 1069676 w 1098431"/>
                <a:gd name="connsiteY74" fmla="*/ 115019 h 1666654"/>
                <a:gd name="connsiteX75" fmla="*/ 1023668 w 1098431"/>
                <a:gd name="connsiteY75" fmla="*/ 57509 h 1666654"/>
                <a:gd name="connsiteX76" fmla="*/ 1012166 w 1098431"/>
                <a:gd name="connsiteY76" fmla="*/ 34505 h 1666654"/>
                <a:gd name="connsiteX77" fmla="*/ 977661 w 1098431"/>
                <a:gd name="connsiteY77" fmla="*/ 17253 h 1666654"/>
                <a:gd name="connsiteX78" fmla="*/ 925902 w 1098431"/>
                <a:gd name="connsiteY78" fmla="*/ 11502 h 1666654"/>
                <a:gd name="connsiteX79" fmla="*/ 874144 w 1098431"/>
                <a:gd name="connsiteY79" fmla="*/ 0 h 1666654"/>
                <a:gd name="connsiteX80" fmla="*/ 753374 w 1098431"/>
                <a:gd name="connsiteY80" fmla="*/ 11502 h 1666654"/>
                <a:gd name="connsiteX81" fmla="*/ 638355 w 1098431"/>
                <a:gd name="connsiteY81" fmla="*/ 28754 h 1666654"/>
                <a:gd name="connsiteX82" fmla="*/ 615351 w 1098431"/>
                <a:gd name="connsiteY82" fmla="*/ 34505 h 1666654"/>
                <a:gd name="connsiteX83" fmla="*/ 575095 w 1098431"/>
                <a:gd name="connsiteY83" fmla="*/ 40256 h 1666654"/>
                <a:gd name="connsiteX84" fmla="*/ 540589 w 1098431"/>
                <a:gd name="connsiteY84" fmla="*/ 46007 h 1666654"/>
                <a:gd name="connsiteX85" fmla="*/ 511834 w 1098431"/>
                <a:gd name="connsiteY85" fmla="*/ 51758 h 1666654"/>
                <a:gd name="connsiteX86" fmla="*/ 414068 w 1098431"/>
                <a:gd name="connsiteY86" fmla="*/ 57509 h 1666654"/>
                <a:gd name="connsiteX87" fmla="*/ 368061 w 1098431"/>
                <a:gd name="connsiteY87" fmla="*/ 69011 h 1666654"/>
                <a:gd name="connsiteX88" fmla="*/ 333555 w 1098431"/>
                <a:gd name="connsiteY88" fmla="*/ 74762 h 1666654"/>
                <a:gd name="connsiteX89" fmla="*/ 299050 w 1098431"/>
                <a:gd name="connsiteY89" fmla="*/ 86264 h 1666654"/>
                <a:gd name="connsiteX90" fmla="*/ 276046 w 1098431"/>
                <a:gd name="connsiteY90" fmla="*/ 92015 h 1666654"/>
                <a:gd name="connsiteX91" fmla="*/ 247291 w 1098431"/>
                <a:gd name="connsiteY91" fmla="*/ 103517 h 1666654"/>
                <a:gd name="connsiteX92" fmla="*/ 230038 w 1098431"/>
                <a:gd name="connsiteY92" fmla="*/ 109268 h 1666654"/>
                <a:gd name="connsiteX93" fmla="*/ 195533 w 1098431"/>
                <a:gd name="connsiteY93" fmla="*/ 126521 h 1666654"/>
                <a:gd name="connsiteX94" fmla="*/ 172529 w 1098431"/>
                <a:gd name="connsiteY94" fmla="*/ 143773 h 1666654"/>
                <a:gd name="connsiteX95" fmla="*/ 138023 w 1098431"/>
                <a:gd name="connsiteY95" fmla="*/ 166777 h 1666654"/>
                <a:gd name="connsiteX96" fmla="*/ 103517 w 1098431"/>
                <a:gd name="connsiteY96" fmla="*/ 207034 h 1666654"/>
                <a:gd name="connsiteX97" fmla="*/ 92016 w 1098431"/>
                <a:gd name="connsiteY97" fmla="*/ 247290 h 1666654"/>
                <a:gd name="connsiteX98" fmla="*/ 86265 w 1098431"/>
                <a:gd name="connsiteY98" fmla="*/ 270294 h 1666654"/>
                <a:gd name="connsiteX99" fmla="*/ 74763 w 1098431"/>
                <a:gd name="connsiteY99" fmla="*/ 368060 h 1666654"/>
                <a:gd name="connsiteX100" fmla="*/ 51759 w 1098431"/>
                <a:gd name="connsiteY100" fmla="*/ 442822 h 1666654"/>
                <a:gd name="connsiteX101" fmla="*/ 46008 w 1098431"/>
                <a:gd name="connsiteY101" fmla="*/ 460075 h 1666654"/>
                <a:gd name="connsiteX102" fmla="*/ 28755 w 1098431"/>
                <a:gd name="connsiteY102" fmla="*/ 511834 h 1666654"/>
                <a:gd name="connsiteX103" fmla="*/ 11502 w 1098431"/>
                <a:gd name="connsiteY103" fmla="*/ 534837 h 1666654"/>
                <a:gd name="connsiteX104" fmla="*/ 11502 w 1098431"/>
                <a:gd name="connsiteY104" fmla="*/ 575094 h 1666654"/>
                <a:gd name="connsiteX0" fmla="*/ 11502 w 1098431"/>
                <a:gd name="connsiteY0" fmla="*/ 575094 h 1666310"/>
                <a:gd name="connsiteX1" fmla="*/ 0 w 1098431"/>
                <a:gd name="connsiteY1" fmla="*/ 1593011 h 1666310"/>
                <a:gd name="connsiteX2" fmla="*/ 51759 w 1098431"/>
                <a:gd name="connsiteY2" fmla="*/ 1581509 h 1666310"/>
                <a:gd name="connsiteX3" fmla="*/ 74763 w 1098431"/>
                <a:gd name="connsiteY3" fmla="*/ 1547004 h 1666310"/>
                <a:gd name="connsiteX4" fmla="*/ 69012 w 1098431"/>
                <a:gd name="connsiteY4" fmla="*/ 1477992 h 1666310"/>
                <a:gd name="connsiteX5" fmla="*/ 69012 w 1098431"/>
                <a:gd name="connsiteY5" fmla="*/ 1437736 h 1666310"/>
                <a:gd name="connsiteX6" fmla="*/ 86265 w 1098431"/>
                <a:gd name="connsiteY6" fmla="*/ 1431985 h 1666310"/>
                <a:gd name="connsiteX7" fmla="*/ 126521 w 1098431"/>
                <a:gd name="connsiteY7" fmla="*/ 1426234 h 1666310"/>
                <a:gd name="connsiteX8" fmla="*/ 149525 w 1098431"/>
                <a:gd name="connsiteY8" fmla="*/ 1420483 h 1666310"/>
                <a:gd name="connsiteX9" fmla="*/ 201283 w 1098431"/>
                <a:gd name="connsiteY9" fmla="*/ 1403230 h 1666310"/>
                <a:gd name="connsiteX10" fmla="*/ 218536 w 1098431"/>
                <a:gd name="connsiteY10" fmla="*/ 1397479 h 1666310"/>
                <a:gd name="connsiteX11" fmla="*/ 247291 w 1098431"/>
                <a:gd name="connsiteY11" fmla="*/ 1385977 h 1666310"/>
                <a:gd name="connsiteX12" fmla="*/ 287548 w 1098431"/>
                <a:gd name="connsiteY12" fmla="*/ 1374475 h 1666310"/>
                <a:gd name="connsiteX13" fmla="*/ 304800 w 1098431"/>
                <a:gd name="connsiteY13" fmla="*/ 1357222 h 1666310"/>
                <a:gd name="connsiteX14" fmla="*/ 333555 w 1098431"/>
                <a:gd name="connsiteY14" fmla="*/ 1322717 h 1666310"/>
                <a:gd name="connsiteX15" fmla="*/ 373812 w 1098431"/>
                <a:gd name="connsiteY15" fmla="*/ 1305464 h 1666310"/>
                <a:gd name="connsiteX16" fmla="*/ 408317 w 1098431"/>
                <a:gd name="connsiteY16" fmla="*/ 1270958 h 1666310"/>
                <a:gd name="connsiteX17" fmla="*/ 431321 w 1098431"/>
                <a:gd name="connsiteY17" fmla="*/ 1253705 h 1666310"/>
                <a:gd name="connsiteX18" fmla="*/ 442823 w 1098431"/>
                <a:gd name="connsiteY18" fmla="*/ 1236453 h 1666310"/>
                <a:gd name="connsiteX19" fmla="*/ 465827 w 1098431"/>
                <a:gd name="connsiteY19" fmla="*/ 1224951 h 1666310"/>
                <a:gd name="connsiteX20" fmla="*/ 500333 w 1098431"/>
                <a:gd name="connsiteY20" fmla="*/ 1190445 h 1666310"/>
                <a:gd name="connsiteX21" fmla="*/ 517585 w 1098431"/>
                <a:gd name="connsiteY21" fmla="*/ 1178943 h 1666310"/>
                <a:gd name="connsiteX22" fmla="*/ 523336 w 1098431"/>
                <a:gd name="connsiteY22" fmla="*/ 1161690 h 1666310"/>
                <a:gd name="connsiteX23" fmla="*/ 546340 w 1098431"/>
                <a:gd name="connsiteY23" fmla="*/ 1127185 h 1666310"/>
                <a:gd name="connsiteX24" fmla="*/ 557842 w 1098431"/>
                <a:gd name="connsiteY24" fmla="*/ 1086928 h 1666310"/>
                <a:gd name="connsiteX25" fmla="*/ 546340 w 1098431"/>
                <a:gd name="connsiteY25" fmla="*/ 1012166 h 1666310"/>
                <a:gd name="connsiteX26" fmla="*/ 534838 w 1098431"/>
                <a:gd name="connsiteY26" fmla="*/ 977660 h 1666310"/>
                <a:gd name="connsiteX27" fmla="*/ 523336 w 1098431"/>
                <a:gd name="connsiteY27" fmla="*/ 943154 h 1666310"/>
                <a:gd name="connsiteX28" fmla="*/ 517585 w 1098431"/>
                <a:gd name="connsiteY28" fmla="*/ 925902 h 1666310"/>
                <a:gd name="connsiteX29" fmla="*/ 494582 w 1098431"/>
                <a:gd name="connsiteY29" fmla="*/ 885645 h 1666310"/>
                <a:gd name="connsiteX30" fmla="*/ 477329 w 1098431"/>
                <a:gd name="connsiteY30" fmla="*/ 851139 h 1666310"/>
                <a:gd name="connsiteX31" fmla="*/ 488831 w 1098431"/>
                <a:gd name="connsiteY31" fmla="*/ 833887 h 1666310"/>
                <a:gd name="connsiteX32" fmla="*/ 506083 w 1098431"/>
                <a:gd name="connsiteY32" fmla="*/ 828136 h 1666310"/>
                <a:gd name="connsiteX33" fmla="*/ 523336 w 1098431"/>
                <a:gd name="connsiteY33" fmla="*/ 816634 h 1666310"/>
                <a:gd name="connsiteX34" fmla="*/ 546340 w 1098431"/>
                <a:gd name="connsiteY34" fmla="*/ 782128 h 1666310"/>
                <a:gd name="connsiteX35" fmla="*/ 540589 w 1098431"/>
                <a:gd name="connsiteY35" fmla="*/ 741871 h 1666310"/>
                <a:gd name="connsiteX36" fmla="*/ 517585 w 1098431"/>
                <a:gd name="connsiteY36" fmla="*/ 736121 h 1666310"/>
                <a:gd name="connsiteX37" fmla="*/ 425570 w 1098431"/>
                <a:gd name="connsiteY37" fmla="*/ 730370 h 1666310"/>
                <a:gd name="connsiteX38" fmla="*/ 408317 w 1098431"/>
                <a:gd name="connsiteY38" fmla="*/ 713117 h 1666310"/>
                <a:gd name="connsiteX39" fmla="*/ 391065 w 1098431"/>
                <a:gd name="connsiteY39" fmla="*/ 701615 h 1666310"/>
                <a:gd name="connsiteX40" fmla="*/ 379563 w 1098431"/>
                <a:gd name="connsiteY40" fmla="*/ 684362 h 1666310"/>
                <a:gd name="connsiteX41" fmla="*/ 402566 w 1098431"/>
                <a:gd name="connsiteY41" fmla="*/ 672860 h 1666310"/>
                <a:gd name="connsiteX42" fmla="*/ 437072 w 1098431"/>
                <a:gd name="connsiteY42" fmla="*/ 649856 h 1666310"/>
                <a:gd name="connsiteX43" fmla="*/ 471578 w 1098431"/>
                <a:gd name="connsiteY43" fmla="*/ 638354 h 1666310"/>
                <a:gd name="connsiteX44" fmla="*/ 506083 w 1098431"/>
                <a:gd name="connsiteY44" fmla="*/ 615351 h 1666310"/>
                <a:gd name="connsiteX45" fmla="*/ 523336 w 1098431"/>
                <a:gd name="connsiteY45" fmla="*/ 626853 h 1666310"/>
                <a:gd name="connsiteX46" fmla="*/ 534838 w 1098431"/>
                <a:gd name="connsiteY46" fmla="*/ 672860 h 1666310"/>
                <a:gd name="connsiteX47" fmla="*/ 552091 w 1098431"/>
                <a:gd name="connsiteY47" fmla="*/ 678611 h 1666310"/>
                <a:gd name="connsiteX48" fmla="*/ 621102 w 1098431"/>
                <a:gd name="connsiteY48" fmla="*/ 667109 h 1666310"/>
                <a:gd name="connsiteX49" fmla="*/ 638355 w 1098431"/>
                <a:gd name="connsiteY49" fmla="*/ 655607 h 1666310"/>
                <a:gd name="connsiteX50" fmla="*/ 655608 w 1098431"/>
                <a:gd name="connsiteY50" fmla="*/ 638354 h 1666310"/>
                <a:gd name="connsiteX51" fmla="*/ 667110 w 1098431"/>
                <a:gd name="connsiteY51" fmla="*/ 621102 h 1666310"/>
                <a:gd name="connsiteX52" fmla="*/ 701616 w 1098431"/>
                <a:gd name="connsiteY52" fmla="*/ 609600 h 1666310"/>
                <a:gd name="connsiteX53" fmla="*/ 718868 w 1098431"/>
                <a:gd name="connsiteY53" fmla="*/ 603849 h 1666310"/>
                <a:gd name="connsiteX54" fmla="*/ 736121 w 1098431"/>
                <a:gd name="connsiteY54" fmla="*/ 598098 h 1666310"/>
                <a:gd name="connsiteX55" fmla="*/ 753374 w 1098431"/>
                <a:gd name="connsiteY55" fmla="*/ 592347 h 1666310"/>
                <a:gd name="connsiteX56" fmla="*/ 787880 w 1098431"/>
                <a:gd name="connsiteY56" fmla="*/ 557841 h 1666310"/>
                <a:gd name="connsiteX57" fmla="*/ 822385 w 1098431"/>
                <a:gd name="connsiteY57" fmla="*/ 529087 h 1666310"/>
                <a:gd name="connsiteX58" fmla="*/ 862642 w 1098431"/>
                <a:gd name="connsiteY58" fmla="*/ 517585 h 1666310"/>
                <a:gd name="connsiteX59" fmla="*/ 879895 w 1098431"/>
                <a:gd name="connsiteY59" fmla="*/ 529087 h 1666310"/>
                <a:gd name="connsiteX60" fmla="*/ 897148 w 1098431"/>
                <a:gd name="connsiteY60" fmla="*/ 546339 h 1666310"/>
                <a:gd name="connsiteX61" fmla="*/ 914400 w 1098431"/>
                <a:gd name="connsiteY61" fmla="*/ 552090 h 1666310"/>
                <a:gd name="connsiteX62" fmla="*/ 920151 w 1098431"/>
                <a:gd name="connsiteY62" fmla="*/ 534837 h 1666310"/>
                <a:gd name="connsiteX63" fmla="*/ 931653 w 1098431"/>
                <a:gd name="connsiteY63" fmla="*/ 517585 h 1666310"/>
                <a:gd name="connsiteX64" fmla="*/ 937404 w 1098431"/>
                <a:gd name="connsiteY64" fmla="*/ 477328 h 1666310"/>
                <a:gd name="connsiteX65" fmla="*/ 943155 w 1098431"/>
                <a:gd name="connsiteY65" fmla="*/ 454324 h 1666310"/>
                <a:gd name="connsiteX66" fmla="*/ 971910 w 1098431"/>
                <a:gd name="connsiteY66" fmla="*/ 437071 h 1666310"/>
                <a:gd name="connsiteX67" fmla="*/ 989163 w 1098431"/>
                <a:gd name="connsiteY67" fmla="*/ 425570 h 1666310"/>
                <a:gd name="connsiteX68" fmla="*/ 1012166 w 1098431"/>
                <a:gd name="connsiteY68" fmla="*/ 408317 h 1666310"/>
                <a:gd name="connsiteX69" fmla="*/ 1063925 w 1098431"/>
                <a:gd name="connsiteY69" fmla="*/ 385313 h 1666310"/>
                <a:gd name="connsiteX70" fmla="*/ 1075427 w 1098431"/>
                <a:gd name="connsiteY70" fmla="*/ 368060 h 1666310"/>
                <a:gd name="connsiteX71" fmla="*/ 1092680 w 1098431"/>
                <a:gd name="connsiteY71" fmla="*/ 362309 h 1666310"/>
                <a:gd name="connsiteX72" fmla="*/ 1098431 w 1098431"/>
                <a:gd name="connsiteY72" fmla="*/ 253041 h 1666310"/>
                <a:gd name="connsiteX73" fmla="*/ 1092680 w 1098431"/>
                <a:gd name="connsiteY73" fmla="*/ 149524 h 1666310"/>
                <a:gd name="connsiteX74" fmla="*/ 1069676 w 1098431"/>
                <a:gd name="connsiteY74" fmla="*/ 115019 h 1666310"/>
                <a:gd name="connsiteX75" fmla="*/ 1023668 w 1098431"/>
                <a:gd name="connsiteY75" fmla="*/ 57509 h 1666310"/>
                <a:gd name="connsiteX76" fmla="*/ 1012166 w 1098431"/>
                <a:gd name="connsiteY76" fmla="*/ 34505 h 1666310"/>
                <a:gd name="connsiteX77" fmla="*/ 977661 w 1098431"/>
                <a:gd name="connsiteY77" fmla="*/ 17253 h 1666310"/>
                <a:gd name="connsiteX78" fmla="*/ 925902 w 1098431"/>
                <a:gd name="connsiteY78" fmla="*/ 11502 h 1666310"/>
                <a:gd name="connsiteX79" fmla="*/ 874144 w 1098431"/>
                <a:gd name="connsiteY79" fmla="*/ 0 h 1666310"/>
                <a:gd name="connsiteX80" fmla="*/ 753374 w 1098431"/>
                <a:gd name="connsiteY80" fmla="*/ 11502 h 1666310"/>
                <a:gd name="connsiteX81" fmla="*/ 638355 w 1098431"/>
                <a:gd name="connsiteY81" fmla="*/ 28754 h 1666310"/>
                <a:gd name="connsiteX82" fmla="*/ 615351 w 1098431"/>
                <a:gd name="connsiteY82" fmla="*/ 34505 h 1666310"/>
                <a:gd name="connsiteX83" fmla="*/ 575095 w 1098431"/>
                <a:gd name="connsiteY83" fmla="*/ 40256 h 1666310"/>
                <a:gd name="connsiteX84" fmla="*/ 540589 w 1098431"/>
                <a:gd name="connsiteY84" fmla="*/ 46007 h 1666310"/>
                <a:gd name="connsiteX85" fmla="*/ 511834 w 1098431"/>
                <a:gd name="connsiteY85" fmla="*/ 51758 h 1666310"/>
                <a:gd name="connsiteX86" fmla="*/ 414068 w 1098431"/>
                <a:gd name="connsiteY86" fmla="*/ 57509 h 1666310"/>
                <a:gd name="connsiteX87" fmla="*/ 368061 w 1098431"/>
                <a:gd name="connsiteY87" fmla="*/ 69011 h 1666310"/>
                <a:gd name="connsiteX88" fmla="*/ 333555 w 1098431"/>
                <a:gd name="connsiteY88" fmla="*/ 74762 h 1666310"/>
                <a:gd name="connsiteX89" fmla="*/ 299050 w 1098431"/>
                <a:gd name="connsiteY89" fmla="*/ 86264 h 1666310"/>
                <a:gd name="connsiteX90" fmla="*/ 276046 w 1098431"/>
                <a:gd name="connsiteY90" fmla="*/ 92015 h 1666310"/>
                <a:gd name="connsiteX91" fmla="*/ 247291 w 1098431"/>
                <a:gd name="connsiteY91" fmla="*/ 103517 h 1666310"/>
                <a:gd name="connsiteX92" fmla="*/ 230038 w 1098431"/>
                <a:gd name="connsiteY92" fmla="*/ 109268 h 1666310"/>
                <a:gd name="connsiteX93" fmla="*/ 195533 w 1098431"/>
                <a:gd name="connsiteY93" fmla="*/ 126521 h 1666310"/>
                <a:gd name="connsiteX94" fmla="*/ 172529 w 1098431"/>
                <a:gd name="connsiteY94" fmla="*/ 143773 h 1666310"/>
                <a:gd name="connsiteX95" fmla="*/ 138023 w 1098431"/>
                <a:gd name="connsiteY95" fmla="*/ 166777 h 1666310"/>
                <a:gd name="connsiteX96" fmla="*/ 103517 w 1098431"/>
                <a:gd name="connsiteY96" fmla="*/ 207034 h 1666310"/>
                <a:gd name="connsiteX97" fmla="*/ 92016 w 1098431"/>
                <a:gd name="connsiteY97" fmla="*/ 247290 h 1666310"/>
                <a:gd name="connsiteX98" fmla="*/ 86265 w 1098431"/>
                <a:gd name="connsiteY98" fmla="*/ 270294 h 1666310"/>
                <a:gd name="connsiteX99" fmla="*/ 74763 w 1098431"/>
                <a:gd name="connsiteY99" fmla="*/ 368060 h 1666310"/>
                <a:gd name="connsiteX100" fmla="*/ 51759 w 1098431"/>
                <a:gd name="connsiteY100" fmla="*/ 442822 h 1666310"/>
                <a:gd name="connsiteX101" fmla="*/ 46008 w 1098431"/>
                <a:gd name="connsiteY101" fmla="*/ 460075 h 1666310"/>
                <a:gd name="connsiteX102" fmla="*/ 28755 w 1098431"/>
                <a:gd name="connsiteY102" fmla="*/ 511834 h 1666310"/>
                <a:gd name="connsiteX103" fmla="*/ 11502 w 1098431"/>
                <a:gd name="connsiteY103" fmla="*/ 534837 h 1666310"/>
                <a:gd name="connsiteX104" fmla="*/ 11502 w 1098431"/>
                <a:gd name="connsiteY104" fmla="*/ 575094 h 1666310"/>
                <a:gd name="connsiteX0" fmla="*/ 11502 w 1098431"/>
                <a:gd name="connsiteY0" fmla="*/ 575094 h 1666310"/>
                <a:gd name="connsiteX1" fmla="*/ 0 w 1098431"/>
                <a:gd name="connsiteY1" fmla="*/ 1593011 h 1666310"/>
                <a:gd name="connsiteX2" fmla="*/ 51759 w 1098431"/>
                <a:gd name="connsiteY2" fmla="*/ 1581509 h 1666310"/>
                <a:gd name="connsiteX3" fmla="*/ 74763 w 1098431"/>
                <a:gd name="connsiteY3" fmla="*/ 1547004 h 1666310"/>
                <a:gd name="connsiteX4" fmla="*/ 69012 w 1098431"/>
                <a:gd name="connsiteY4" fmla="*/ 1477992 h 1666310"/>
                <a:gd name="connsiteX5" fmla="*/ 69012 w 1098431"/>
                <a:gd name="connsiteY5" fmla="*/ 1437736 h 1666310"/>
                <a:gd name="connsiteX6" fmla="*/ 86265 w 1098431"/>
                <a:gd name="connsiteY6" fmla="*/ 1431985 h 1666310"/>
                <a:gd name="connsiteX7" fmla="*/ 126521 w 1098431"/>
                <a:gd name="connsiteY7" fmla="*/ 1426234 h 1666310"/>
                <a:gd name="connsiteX8" fmla="*/ 149525 w 1098431"/>
                <a:gd name="connsiteY8" fmla="*/ 1420483 h 1666310"/>
                <a:gd name="connsiteX9" fmla="*/ 201283 w 1098431"/>
                <a:gd name="connsiteY9" fmla="*/ 1403230 h 1666310"/>
                <a:gd name="connsiteX10" fmla="*/ 218536 w 1098431"/>
                <a:gd name="connsiteY10" fmla="*/ 1397479 h 1666310"/>
                <a:gd name="connsiteX11" fmla="*/ 247291 w 1098431"/>
                <a:gd name="connsiteY11" fmla="*/ 1385977 h 1666310"/>
                <a:gd name="connsiteX12" fmla="*/ 287548 w 1098431"/>
                <a:gd name="connsiteY12" fmla="*/ 1374475 h 1666310"/>
                <a:gd name="connsiteX13" fmla="*/ 304800 w 1098431"/>
                <a:gd name="connsiteY13" fmla="*/ 1357222 h 1666310"/>
                <a:gd name="connsiteX14" fmla="*/ 333555 w 1098431"/>
                <a:gd name="connsiteY14" fmla="*/ 1322717 h 1666310"/>
                <a:gd name="connsiteX15" fmla="*/ 373812 w 1098431"/>
                <a:gd name="connsiteY15" fmla="*/ 1305464 h 1666310"/>
                <a:gd name="connsiteX16" fmla="*/ 408317 w 1098431"/>
                <a:gd name="connsiteY16" fmla="*/ 1270958 h 1666310"/>
                <a:gd name="connsiteX17" fmla="*/ 431321 w 1098431"/>
                <a:gd name="connsiteY17" fmla="*/ 1253705 h 1666310"/>
                <a:gd name="connsiteX18" fmla="*/ 442823 w 1098431"/>
                <a:gd name="connsiteY18" fmla="*/ 1236453 h 1666310"/>
                <a:gd name="connsiteX19" fmla="*/ 465827 w 1098431"/>
                <a:gd name="connsiteY19" fmla="*/ 1224951 h 1666310"/>
                <a:gd name="connsiteX20" fmla="*/ 500333 w 1098431"/>
                <a:gd name="connsiteY20" fmla="*/ 1190445 h 1666310"/>
                <a:gd name="connsiteX21" fmla="*/ 517585 w 1098431"/>
                <a:gd name="connsiteY21" fmla="*/ 1178943 h 1666310"/>
                <a:gd name="connsiteX22" fmla="*/ 523336 w 1098431"/>
                <a:gd name="connsiteY22" fmla="*/ 1161690 h 1666310"/>
                <a:gd name="connsiteX23" fmla="*/ 546340 w 1098431"/>
                <a:gd name="connsiteY23" fmla="*/ 1127185 h 1666310"/>
                <a:gd name="connsiteX24" fmla="*/ 557842 w 1098431"/>
                <a:gd name="connsiteY24" fmla="*/ 1086928 h 1666310"/>
                <a:gd name="connsiteX25" fmla="*/ 546340 w 1098431"/>
                <a:gd name="connsiteY25" fmla="*/ 1012166 h 1666310"/>
                <a:gd name="connsiteX26" fmla="*/ 534838 w 1098431"/>
                <a:gd name="connsiteY26" fmla="*/ 977660 h 1666310"/>
                <a:gd name="connsiteX27" fmla="*/ 523336 w 1098431"/>
                <a:gd name="connsiteY27" fmla="*/ 943154 h 1666310"/>
                <a:gd name="connsiteX28" fmla="*/ 517585 w 1098431"/>
                <a:gd name="connsiteY28" fmla="*/ 925902 h 1666310"/>
                <a:gd name="connsiteX29" fmla="*/ 494582 w 1098431"/>
                <a:gd name="connsiteY29" fmla="*/ 885645 h 1666310"/>
                <a:gd name="connsiteX30" fmla="*/ 477329 w 1098431"/>
                <a:gd name="connsiteY30" fmla="*/ 851139 h 1666310"/>
                <a:gd name="connsiteX31" fmla="*/ 488831 w 1098431"/>
                <a:gd name="connsiteY31" fmla="*/ 833887 h 1666310"/>
                <a:gd name="connsiteX32" fmla="*/ 506083 w 1098431"/>
                <a:gd name="connsiteY32" fmla="*/ 828136 h 1666310"/>
                <a:gd name="connsiteX33" fmla="*/ 523336 w 1098431"/>
                <a:gd name="connsiteY33" fmla="*/ 816634 h 1666310"/>
                <a:gd name="connsiteX34" fmla="*/ 546340 w 1098431"/>
                <a:gd name="connsiteY34" fmla="*/ 782128 h 1666310"/>
                <a:gd name="connsiteX35" fmla="*/ 540589 w 1098431"/>
                <a:gd name="connsiteY35" fmla="*/ 741871 h 1666310"/>
                <a:gd name="connsiteX36" fmla="*/ 517585 w 1098431"/>
                <a:gd name="connsiteY36" fmla="*/ 736121 h 1666310"/>
                <a:gd name="connsiteX37" fmla="*/ 425570 w 1098431"/>
                <a:gd name="connsiteY37" fmla="*/ 730370 h 1666310"/>
                <a:gd name="connsiteX38" fmla="*/ 408317 w 1098431"/>
                <a:gd name="connsiteY38" fmla="*/ 713117 h 1666310"/>
                <a:gd name="connsiteX39" fmla="*/ 391065 w 1098431"/>
                <a:gd name="connsiteY39" fmla="*/ 701615 h 1666310"/>
                <a:gd name="connsiteX40" fmla="*/ 379563 w 1098431"/>
                <a:gd name="connsiteY40" fmla="*/ 684362 h 1666310"/>
                <a:gd name="connsiteX41" fmla="*/ 402566 w 1098431"/>
                <a:gd name="connsiteY41" fmla="*/ 672860 h 1666310"/>
                <a:gd name="connsiteX42" fmla="*/ 437072 w 1098431"/>
                <a:gd name="connsiteY42" fmla="*/ 649856 h 1666310"/>
                <a:gd name="connsiteX43" fmla="*/ 471578 w 1098431"/>
                <a:gd name="connsiteY43" fmla="*/ 638354 h 1666310"/>
                <a:gd name="connsiteX44" fmla="*/ 506083 w 1098431"/>
                <a:gd name="connsiteY44" fmla="*/ 615351 h 1666310"/>
                <a:gd name="connsiteX45" fmla="*/ 523336 w 1098431"/>
                <a:gd name="connsiteY45" fmla="*/ 626853 h 1666310"/>
                <a:gd name="connsiteX46" fmla="*/ 534838 w 1098431"/>
                <a:gd name="connsiteY46" fmla="*/ 672860 h 1666310"/>
                <a:gd name="connsiteX47" fmla="*/ 552091 w 1098431"/>
                <a:gd name="connsiteY47" fmla="*/ 678611 h 1666310"/>
                <a:gd name="connsiteX48" fmla="*/ 621102 w 1098431"/>
                <a:gd name="connsiteY48" fmla="*/ 667109 h 1666310"/>
                <a:gd name="connsiteX49" fmla="*/ 638355 w 1098431"/>
                <a:gd name="connsiteY49" fmla="*/ 655607 h 1666310"/>
                <a:gd name="connsiteX50" fmla="*/ 655608 w 1098431"/>
                <a:gd name="connsiteY50" fmla="*/ 638354 h 1666310"/>
                <a:gd name="connsiteX51" fmla="*/ 667110 w 1098431"/>
                <a:gd name="connsiteY51" fmla="*/ 621102 h 1666310"/>
                <a:gd name="connsiteX52" fmla="*/ 701616 w 1098431"/>
                <a:gd name="connsiteY52" fmla="*/ 609600 h 1666310"/>
                <a:gd name="connsiteX53" fmla="*/ 718868 w 1098431"/>
                <a:gd name="connsiteY53" fmla="*/ 603849 h 1666310"/>
                <a:gd name="connsiteX54" fmla="*/ 736121 w 1098431"/>
                <a:gd name="connsiteY54" fmla="*/ 598098 h 1666310"/>
                <a:gd name="connsiteX55" fmla="*/ 753374 w 1098431"/>
                <a:gd name="connsiteY55" fmla="*/ 592347 h 1666310"/>
                <a:gd name="connsiteX56" fmla="*/ 787880 w 1098431"/>
                <a:gd name="connsiteY56" fmla="*/ 557841 h 1666310"/>
                <a:gd name="connsiteX57" fmla="*/ 822385 w 1098431"/>
                <a:gd name="connsiteY57" fmla="*/ 529087 h 1666310"/>
                <a:gd name="connsiteX58" fmla="*/ 862642 w 1098431"/>
                <a:gd name="connsiteY58" fmla="*/ 517585 h 1666310"/>
                <a:gd name="connsiteX59" fmla="*/ 879895 w 1098431"/>
                <a:gd name="connsiteY59" fmla="*/ 529087 h 1666310"/>
                <a:gd name="connsiteX60" fmla="*/ 897148 w 1098431"/>
                <a:gd name="connsiteY60" fmla="*/ 546339 h 1666310"/>
                <a:gd name="connsiteX61" fmla="*/ 914400 w 1098431"/>
                <a:gd name="connsiteY61" fmla="*/ 552090 h 1666310"/>
                <a:gd name="connsiteX62" fmla="*/ 920151 w 1098431"/>
                <a:gd name="connsiteY62" fmla="*/ 534837 h 1666310"/>
                <a:gd name="connsiteX63" fmla="*/ 931653 w 1098431"/>
                <a:gd name="connsiteY63" fmla="*/ 517585 h 1666310"/>
                <a:gd name="connsiteX64" fmla="*/ 937404 w 1098431"/>
                <a:gd name="connsiteY64" fmla="*/ 477328 h 1666310"/>
                <a:gd name="connsiteX65" fmla="*/ 943155 w 1098431"/>
                <a:gd name="connsiteY65" fmla="*/ 454324 h 1666310"/>
                <a:gd name="connsiteX66" fmla="*/ 971910 w 1098431"/>
                <a:gd name="connsiteY66" fmla="*/ 437071 h 1666310"/>
                <a:gd name="connsiteX67" fmla="*/ 989163 w 1098431"/>
                <a:gd name="connsiteY67" fmla="*/ 425570 h 1666310"/>
                <a:gd name="connsiteX68" fmla="*/ 1012166 w 1098431"/>
                <a:gd name="connsiteY68" fmla="*/ 408317 h 1666310"/>
                <a:gd name="connsiteX69" fmla="*/ 1063925 w 1098431"/>
                <a:gd name="connsiteY69" fmla="*/ 385313 h 1666310"/>
                <a:gd name="connsiteX70" fmla="*/ 1075427 w 1098431"/>
                <a:gd name="connsiteY70" fmla="*/ 368060 h 1666310"/>
                <a:gd name="connsiteX71" fmla="*/ 1092680 w 1098431"/>
                <a:gd name="connsiteY71" fmla="*/ 362309 h 1666310"/>
                <a:gd name="connsiteX72" fmla="*/ 1098431 w 1098431"/>
                <a:gd name="connsiteY72" fmla="*/ 253041 h 1666310"/>
                <a:gd name="connsiteX73" fmla="*/ 1092680 w 1098431"/>
                <a:gd name="connsiteY73" fmla="*/ 149524 h 1666310"/>
                <a:gd name="connsiteX74" fmla="*/ 1069676 w 1098431"/>
                <a:gd name="connsiteY74" fmla="*/ 115019 h 1666310"/>
                <a:gd name="connsiteX75" fmla="*/ 1023668 w 1098431"/>
                <a:gd name="connsiteY75" fmla="*/ 57509 h 1666310"/>
                <a:gd name="connsiteX76" fmla="*/ 1012166 w 1098431"/>
                <a:gd name="connsiteY76" fmla="*/ 34505 h 1666310"/>
                <a:gd name="connsiteX77" fmla="*/ 977661 w 1098431"/>
                <a:gd name="connsiteY77" fmla="*/ 17253 h 1666310"/>
                <a:gd name="connsiteX78" fmla="*/ 925902 w 1098431"/>
                <a:gd name="connsiteY78" fmla="*/ 11502 h 1666310"/>
                <a:gd name="connsiteX79" fmla="*/ 874144 w 1098431"/>
                <a:gd name="connsiteY79" fmla="*/ 0 h 1666310"/>
                <a:gd name="connsiteX80" fmla="*/ 753374 w 1098431"/>
                <a:gd name="connsiteY80" fmla="*/ 11502 h 1666310"/>
                <a:gd name="connsiteX81" fmla="*/ 638355 w 1098431"/>
                <a:gd name="connsiteY81" fmla="*/ 28754 h 1666310"/>
                <a:gd name="connsiteX82" fmla="*/ 615351 w 1098431"/>
                <a:gd name="connsiteY82" fmla="*/ 34505 h 1666310"/>
                <a:gd name="connsiteX83" fmla="*/ 575095 w 1098431"/>
                <a:gd name="connsiteY83" fmla="*/ 40256 h 1666310"/>
                <a:gd name="connsiteX84" fmla="*/ 540589 w 1098431"/>
                <a:gd name="connsiteY84" fmla="*/ 46007 h 1666310"/>
                <a:gd name="connsiteX85" fmla="*/ 511834 w 1098431"/>
                <a:gd name="connsiteY85" fmla="*/ 51758 h 1666310"/>
                <a:gd name="connsiteX86" fmla="*/ 414068 w 1098431"/>
                <a:gd name="connsiteY86" fmla="*/ 57509 h 1666310"/>
                <a:gd name="connsiteX87" fmla="*/ 368061 w 1098431"/>
                <a:gd name="connsiteY87" fmla="*/ 69011 h 1666310"/>
                <a:gd name="connsiteX88" fmla="*/ 333555 w 1098431"/>
                <a:gd name="connsiteY88" fmla="*/ 74762 h 1666310"/>
                <a:gd name="connsiteX89" fmla="*/ 299050 w 1098431"/>
                <a:gd name="connsiteY89" fmla="*/ 86264 h 1666310"/>
                <a:gd name="connsiteX90" fmla="*/ 276046 w 1098431"/>
                <a:gd name="connsiteY90" fmla="*/ 92015 h 1666310"/>
                <a:gd name="connsiteX91" fmla="*/ 247291 w 1098431"/>
                <a:gd name="connsiteY91" fmla="*/ 103517 h 1666310"/>
                <a:gd name="connsiteX92" fmla="*/ 230038 w 1098431"/>
                <a:gd name="connsiteY92" fmla="*/ 109268 h 1666310"/>
                <a:gd name="connsiteX93" fmla="*/ 195533 w 1098431"/>
                <a:gd name="connsiteY93" fmla="*/ 126521 h 1666310"/>
                <a:gd name="connsiteX94" fmla="*/ 172529 w 1098431"/>
                <a:gd name="connsiteY94" fmla="*/ 143773 h 1666310"/>
                <a:gd name="connsiteX95" fmla="*/ 138023 w 1098431"/>
                <a:gd name="connsiteY95" fmla="*/ 166777 h 1666310"/>
                <a:gd name="connsiteX96" fmla="*/ 103517 w 1098431"/>
                <a:gd name="connsiteY96" fmla="*/ 207034 h 1666310"/>
                <a:gd name="connsiteX97" fmla="*/ 92016 w 1098431"/>
                <a:gd name="connsiteY97" fmla="*/ 247290 h 1666310"/>
                <a:gd name="connsiteX98" fmla="*/ 86265 w 1098431"/>
                <a:gd name="connsiteY98" fmla="*/ 270294 h 1666310"/>
                <a:gd name="connsiteX99" fmla="*/ 74763 w 1098431"/>
                <a:gd name="connsiteY99" fmla="*/ 368060 h 1666310"/>
                <a:gd name="connsiteX100" fmla="*/ 51759 w 1098431"/>
                <a:gd name="connsiteY100" fmla="*/ 442822 h 1666310"/>
                <a:gd name="connsiteX101" fmla="*/ 46008 w 1098431"/>
                <a:gd name="connsiteY101" fmla="*/ 460075 h 1666310"/>
                <a:gd name="connsiteX102" fmla="*/ 28755 w 1098431"/>
                <a:gd name="connsiteY102" fmla="*/ 511834 h 1666310"/>
                <a:gd name="connsiteX103" fmla="*/ 11502 w 1098431"/>
                <a:gd name="connsiteY103" fmla="*/ 575094 h 1666310"/>
                <a:gd name="connsiteX0" fmla="*/ 18243 w 1099421"/>
                <a:gd name="connsiteY0" fmla="*/ 580845 h 1665884"/>
                <a:gd name="connsiteX1" fmla="*/ 990 w 1099421"/>
                <a:gd name="connsiteY1" fmla="*/ 1593011 h 1665884"/>
                <a:gd name="connsiteX2" fmla="*/ 52749 w 1099421"/>
                <a:gd name="connsiteY2" fmla="*/ 1581509 h 1665884"/>
                <a:gd name="connsiteX3" fmla="*/ 75753 w 1099421"/>
                <a:gd name="connsiteY3" fmla="*/ 1547004 h 1665884"/>
                <a:gd name="connsiteX4" fmla="*/ 70002 w 1099421"/>
                <a:gd name="connsiteY4" fmla="*/ 1477992 h 1665884"/>
                <a:gd name="connsiteX5" fmla="*/ 70002 w 1099421"/>
                <a:gd name="connsiteY5" fmla="*/ 1437736 h 1665884"/>
                <a:gd name="connsiteX6" fmla="*/ 87255 w 1099421"/>
                <a:gd name="connsiteY6" fmla="*/ 1431985 h 1665884"/>
                <a:gd name="connsiteX7" fmla="*/ 127511 w 1099421"/>
                <a:gd name="connsiteY7" fmla="*/ 1426234 h 1665884"/>
                <a:gd name="connsiteX8" fmla="*/ 150515 w 1099421"/>
                <a:gd name="connsiteY8" fmla="*/ 1420483 h 1665884"/>
                <a:gd name="connsiteX9" fmla="*/ 202273 w 1099421"/>
                <a:gd name="connsiteY9" fmla="*/ 1403230 h 1665884"/>
                <a:gd name="connsiteX10" fmla="*/ 219526 w 1099421"/>
                <a:gd name="connsiteY10" fmla="*/ 1397479 h 1665884"/>
                <a:gd name="connsiteX11" fmla="*/ 248281 w 1099421"/>
                <a:gd name="connsiteY11" fmla="*/ 1385977 h 1665884"/>
                <a:gd name="connsiteX12" fmla="*/ 288538 w 1099421"/>
                <a:gd name="connsiteY12" fmla="*/ 1374475 h 1665884"/>
                <a:gd name="connsiteX13" fmla="*/ 305790 w 1099421"/>
                <a:gd name="connsiteY13" fmla="*/ 1357222 h 1665884"/>
                <a:gd name="connsiteX14" fmla="*/ 334545 w 1099421"/>
                <a:gd name="connsiteY14" fmla="*/ 1322717 h 1665884"/>
                <a:gd name="connsiteX15" fmla="*/ 374802 w 1099421"/>
                <a:gd name="connsiteY15" fmla="*/ 1305464 h 1665884"/>
                <a:gd name="connsiteX16" fmla="*/ 409307 w 1099421"/>
                <a:gd name="connsiteY16" fmla="*/ 1270958 h 1665884"/>
                <a:gd name="connsiteX17" fmla="*/ 432311 w 1099421"/>
                <a:gd name="connsiteY17" fmla="*/ 1253705 h 1665884"/>
                <a:gd name="connsiteX18" fmla="*/ 443813 w 1099421"/>
                <a:gd name="connsiteY18" fmla="*/ 1236453 h 1665884"/>
                <a:gd name="connsiteX19" fmla="*/ 466817 w 1099421"/>
                <a:gd name="connsiteY19" fmla="*/ 1224951 h 1665884"/>
                <a:gd name="connsiteX20" fmla="*/ 501323 w 1099421"/>
                <a:gd name="connsiteY20" fmla="*/ 1190445 h 1665884"/>
                <a:gd name="connsiteX21" fmla="*/ 518575 w 1099421"/>
                <a:gd name="connsiteY21" fmla="*/ 1178943 h 1665884"/>
                <a:gd name="connsiteX22" fmla="*/ 524326 w 1099421"/>
                <a:gd name="connsiteY22" fmla="*/ 1161690 h 1665884"/>
                <a:gd name="connsiteX23" fmla="*/ 547330 w 1099421"/>
                <a:gd name="connsiteY23" fmla="*/ 1127185 h 1665884"/>
                <a:gd name="connsiteX24" fmla="*/ 558832 w 1099421"/>
                <a:gd name="connsiteY24" fmla="*/ 1086928 h 1665884"/>
                <a:gd name="connsiteX25" fmla="*/ 547330 w 1099421"/>
                <a:gd name="connsiteY25" fmla="*/ 1012166 h 1665884"/>
                <a:gd name="connsiteX26" fmla="*/ 535828 w 1099421"/>
                <a:gd name="connsiteY26" fmla="*/ 977660 h 1665884"/>
                <a:gd name="connsiteX27" fmla="*/ 524326 w 1099421"/>
                <a:gd name="connsiteY27" fmla="*/ 943154 h 1665884"/>
                <a:gd name="connsiteX28" fmla="*/ 518575 w 1099421"/>
                <a:gd name="connsiteY28" fmla="*/ 925902 h 1665884"/>
                <a:gd name="connsiteX29" fmla="*/ 495572 w 1099421"/>
                <a:gd name="connsiteY29" fmla="*/ 885645 h 1665884"/>
                <a:gd name="connsiteX30" fmla="*/ 478319 w 1099421"/>
                <a:gd name="connsiteY30" fmla="*/ 851139 h 1665884"/>
                <a:gd name="connsiteX31" fmla="*/ 489821 w 1099421"/>
                <a:gd name="connsiteY31" fmla="*/ 833887 h 1665884"/>
                <a:gd name="connsiteX32" fmla="*/ 507073 w 1099421"/>
                <a:gd name="connsiteY32" fmla="*/ 828136 h 1665884"/>
                <a:gd name="connsiteX33" fmla="*/ 524326 w 1099421"/>
                <a:gd name="connsiteY33" fmla="*/ 816634 h 1665884"/>
                <a:gd name="connsiteX34" fmla="*/ 547330 w 1099421"/>
                <a:gd name="connsiteY34" fmla="*/ 782128 h 1665884"/>
                <a:gd name="connsiteX35" fmla="*/ 541579 w 1099421"/>
                <a:gd name="connsiteY35" fmla="*/ 741871 h 1665884"/>
                <a:gd name="connsiteX36" fmla="*/ 518575 w 1099421"/>
                <a:gd name="connsiteY36" fmla="*/ 736121 h 1665884"/>
                <a:gd name="connsiteX37" fmla="*/ 426560 w 1099421"/>
                <a:gd name="connsiteY37" fmla="*/ 730370 h 1665884"/>
                <a:gd name="connsiteX38" fmla="*/ 409307 w 1099421"/>
                <a:gd name="connsiteY38" fmla="*/ 713117 h 1665884"/>
                <a:gd name="connsiteX39" fmla="*/ 392055 w 1099421"/>
                <a:gd name="connsiteY39" fmla="*/ 701615 h 1665884"/>
                <a:gd name="connsiteX40" fmla="*/ 380553 w 1099421"/>
                <a:gd name="connsiteY40" fmla="*/ 684362 h 1665884"/>
                <a:gd name="connsiteX41" fmla="*/ 403556 w 1099421"/>
                <a:gd name="connsiteY41" fmla="*/ 672860 h 1665884"/>
                <a:gd name="connsiteX42" fmla="*/ 438062 w 1099421"/>
                <a:gd name="connsiteY42" fmla="*/ 649856 h 1665884"/>
                <a:gd name="connsiteX43" fmla="*/ 472568 w 1099421"/>
                <a:gd name="connsiteY43" fmla="*/ 638354 h 1665884"/>
                <a:gd name="connsiteX44" fmla="*/ 507073 w 1099421"/>
                <a:gd name="connsiteY44" fmla="*/ 615351 h 1665884"/>
                <a:gd name="connsiteX45" fmla="*/ 524326 w 1099421"/>
                <a:gd name="connsiteY45" fmla="*/ 626853 h 1665884"/>
                <a:gd name="connsiteX46" fmla="*/ 535828 w 1099421"/>
                <a:gd name="connsiteY46" fmla="*/ 672860 h 1665884"/>
                <a:gd name="connsiteX47" fmla="*/ 553081 w 1099421"/>
                <a:gd name="connsiteY47" fmla="*/ 678611 h 1665884"/>
                <a:gd name="connsiteX48" fmla="*/ 622092 w 1099421"/>
                <a:gd name="connsiteY48" fmla="*/ 667109 h 1665884"/>
                <a:gd name="connsiteX49" fmla="*/ 639345 w 1099421"/>
                <a:gd name="connsiteY49" fmla="*/ 655607 h 1665884"/>
                <a:gd name="connsiteX50" fmla="*/ 656598 w 1099421"/>
                <a:gd name="connsiteY50" fmla="*/ 638354 h 1665884"/>
                <a:gd name="connsiteX51" fmla="*/ 668100 w 1099421"/>
                <a:gd name="connsiteY51" fmla="*/ 621102 h 1665884"/>
                <a:gd name="connsiteX52" fmla="*/ 702606 w 1099421"/>
                <a:gd name="connsiteY52" fmla="*/ 609600 h 1665884"/>
                <a:gd name="connsiteX53" fmla="*/ 719858 w 1099421"/>
                <a:gd name="connsiteY53" fmla="*/ 603849 h 1665884"/>
                <a:gd name="connsiteX54" fmla="*/ 737111 w 1099421"/>
                <a:gd name="connsiteY54" fmla="*/ 598098 h 1665884"/>
                <a:gd name="connsiteX55" fmla="*/ 754364 w 1099421"/>
                <a:gd name="connsiteY55" fmla="*/ 592347 h 1665884"/>
                <a:gd name="connsiteX56" fmla="*/ 788870 w 1099421"/>
                <a:gd name="connsiteY56" fmla="*/ 557841 h 1665884"/>
                <a:gd name="connsiteX57" fmla="*/ 823375 w 1099421"/>
                <a:gd name="connsiteY57" fmla="*/ 529087 h 1665884"/>
                <a:gd name="connsiteX58" fmla="*/ 863632 w 1099421"/>
                <a:gd name="connsiteY58" fmla="*/ 517585 h 1665884"/>
                <a:gd name="connsiteX59" fmla="*/ 880885 w 1099421"/>
                <a:gd name="connsiteY59" fmla="*/ 529087 h 1665884"/>
                <a:gd name="connsiteX60" fmla="*/ 898138 w 1099421"/>
                <a:gd name="connsiteY60" fmla="*/ 546339 h 1665884"/>
                <a:gd name="connsiteX61" fmla="*/ 915390 w 1099421"/>
                <a:gd name="connsiteY61" fmla="*/ 552090 h 1665884"/>
                <a:gd name="connsiteX62" fmla="*/ 921141 w 1099421"/>
                <a:gd name="connsiteY62" fmla="*/ 534837 h 1665884"/>
                <a:gd name="connsiteX63" fmla="*/ 932643 w 1099421"/>
                <a:gd name="connsiteY63" fmla="*/ 517585 h 1665884"/>
                <a:gd name="connsiteX64" fmla="*/ 938394 w 1099421"/>
                <a:gd name="connsiteY64" fmla="*/ 477328 h 1665884"/>
                <a:gd name="connsiteX65" fmla="*/ 944145 w 1099421"/>
                <a:gd name="connsiteY65" fmla="*/ 454324 h 1665884"/>
                <a:gd name="connsiteX66" fmla="*/ 972900 w 1099421"/>
                <a:gd name="connsiteY66" fmla="*/ 437071 h 1665884"/>
                <a:gd name="connsiteX67" fmla="*/ 990153 w 1099421"/>
                <a:gd name="connsiteY67" fmla="*/ 425570 h 1665884"/>
                <a:gd name="connsiteX68" fmla="*/ 1013156 w 1099421"/>
                <a:gd name="connsiteY68" fmla="*/ 408317 h 1665884"/>
                <a:gd name="connsiteX69" fmla="*/ 1064915 w 1099421"/>
                <a:gd name="connsiteY69" fmla="*/ 385313 h 1665884"/>
                <a:gd name="connsiteX70" fmla="*/ 1076417 w 1099421"/>
                <a:gd name="connsiteY70" fmla="*/ 368060 h 1665884"/>
                <a:gd name="connsiteX71" fmla="*/ 1093670 w 1099421"/>
                <a:gd name="connsiteY71" fmla="*/ 362309 h 1665884"/>
                <a:gd name="connsiteX72" fmla="*/ 1099421 w 1099421"/>
                <a:gd name="connsiteY72" fmla="*/ 253041 h 1665884"/>
                <a:gd name="connsiteX73" fmla="*/ 1093670 w 1099421"/>
                <a:gd name="connsiteY73" fmla="*/ 149524 h 1665884"/>
                <a:gd name="connsiteX74" fmla="*/ 1070666 w 1099421"/>
                <a:gd name="connsiteY74" fmla="*/ 115019 h 1665884"/>
                <a:gd name="connsiteX75" fmla="*/ 1024658 w 1099421"/>
                <a:gd name="connsiteY75" fmla="*/ 57509 h 1665884"/>
                <a:gd name="connsiteX76" fmla="*/ 1013156 w 1099421"/>
                <a:gd name="connsiteY76" fmla="*/ 34505 h 1665884"/>
                <a:gd name="connsiteX77" fmla="*/ 978651 w 1099421"/>
                <a:gd name="connsiteY77" fmla="*/ 17253 h 1665884"/>
                <a:gd name="connsiteX78" fmla="*/ 926892 w 1099421"/>
                <a:gd name="connsiteY78" fmla="*/ 11502 h 1665884"/>
                <a:gd name="connsiteX79" fmla="*/ 875134 w 1099421"/>
                <a:gd name="connsiteY79" fmla="*/ 0 h 1665884"/>
                <a:gd name="connsiteX80" fmla="*/ 754364 w 1099421"/>
                <a:gd name="connsiteY80" fmla="*/ 11502 h 1665884"/>
                <a:gd name="connsiteX81" fmla="*/ 639345 w 1099421"/>
                <a:gd name="connsiteY81" fmla="*/ 28754 h 1665884"/>
                <a:gd name="connsiteX82" fmla="*/ 616341 w 1099421"/>
                <a:gd name="connsiteY82" fmla="*/ 34505 h 1665884"/>
                <a:gd name="connsiteX83" fmla="*/ 576085 w 1099421"/>
                <a:gd name="connsiteY83" fmla="*/ 40256 h 1665884"/>
                <a:gd name="connsiteX84" fmla="*/ 541579 w 1099421"/>
                <a:gd name="connsiteY84" fmla="*/ 46007 h 1665884"/>
                <a:gd name="connsiteX85" fmla="*/ 512824 w 1099421"/>
                <a:gd name="connsiteY85" fmla="*/ 51758 h 1665884"/>
                <a:gd name="connsiteX86" fmla="*/ 415058 w 1099421"/>
                <a:gd name="connsiteY86" fmla="*/ 57509 h 1665884"/>
                <a:gd name="connsiteX87" fmla="*/ 369051 w 1099421"/>
                <a:gd name="connsiteY87" fmla="*/ 69011 h 1665884"/>
                <a:gd name="connsiteX88" fmla="*/ 334545 w 1099421"/>
                <a:gd name="connsiteY88" fmla="*/ 74762 h 1665884"/>
                <a:gd name="connsiteX89" fmla="*/ 300040 w 1099421"/>
                <a:gd name="connsiteY89" fmla="*/ 86264 h 1665884"/>
                <a:gd name="connsiteX90" fmla="*/ 277036 w 1099421"/>
                <a:gd name="connsiteY90" fmla="*/ 92015 h 1665884"/>
                <a:gd name="connsiteX91" fmla="*/ 248281 w 1099421"/>
                <a:gd name="connsiteY91" fmla="*/ 103517 h 1665884"/>
                <a:gd name="connsiteX92" fmla="*/ 231028 w 1099421"/>
                <a:gd name="connsiteY92" fmla="*/ 109268 h 1665884"/>
                <a:gd name="connsiteX93" fmla="*/ 196523 w 1099421"/>
                <a:gd name="connsiteY93" fmla="*/ 126521 h 1665884"/>
                <a:gd name="connsiteX94" fmla="*/ 173519 w 1099421"/>
                <a:gd name="connsiteY94" fmla="*/ 143773 h 1665884"/>
                <a:gd name="connsiteX95" fmla="*/ 139013 w 1099421"/>
                <a:gd name="connsiteY95" fmla="*/ 166777 h 1665884"/>
                <a:gd name="connsiteX96" fmla="*/ 104507 w 1099421"/>
                <a:gd name="connsiteY96" fmla="*/ 207034 h 1665884"/>
                <a:gd name="connsiteX97" fmla="*/ 93006 w 1099421"/>
                <a:gd name="connsiteY97" fmla="*/ 247290 h 1665884"/>
                <a:gd name="connsiteX98" fmla="*/ 87255 w 1099421"/>
                <a:gd name="connsiteY98" fmla="*/ 270294 h 1665884"/>
                <a:gd name="connsiteX99" fmla="*/ 75753 w 1099421"/>
                <a:gd name="connsiteY99" fmla="*/ 368060 h 1665884"/>
                <a:gd name="connsiteX100" fmla="*/ 52749 w 1099421"/>
                <a:gd name="connsiteY100" fmla="*/ 442822 h 1665884"/>
                <a:gd name="connsiteX101" fmla="*/ 46998 w 1099421"/>
                <a:gd name="connsiteY101" fmla="*/ 460075 h 1665884"/>
                <a:gd name="connsiteX102" fmla="*/ 29745 w 1099421"/>
                <a:gd name="connsiteY102" fmla="*/ 511834 h 1665884"/>
                <a:gd name="connsiteX103" fmla="*/ 18243 w 1099421"/>
                <a:gd name="connsiteY103" fmla="*/ 580845 h 1665884"/>
                <a:gd name="connsiteX0" fmla="*/ 18243 w 1099421"/>
                <a:gd name="connsiteY0" fmla="*/ 580845 h 1665884"/>
                <a:gd name="connsiteX1" fmla="*/ 990 w 1099421"/>
                <a:gd name="connsiteY1" fmla="*/ 1593011 h 1665884"/>
                <a:gd name="connsiteX2" fmla="*/ 52749 w 1099421"/>
                <a:gd name="connsiteY2" fmla="*/ 1581509 h 1665884"/>
                <a:gd name="connsiteX3" fmla="*/ 75753 w 1099421"/>
                <a:gd name="connsiteY3" fmla="*/ 1547004 h 1665884"/>
                <a:gd name="connsiteX4" fmla="*/ 70002 w 1099421"/>
                <a:gd name="connsiteY4" fmla="*/ 1477992 h 1665884"/>
                <a:gd name="connsiteX5" fmla="*/ 70002 w 1099421"/>
                <a:gd name="connsiteY5" fmla="*/ 1437736 h 1665884"/>
                <a:gd name="connsiteX6" fmla="*/ 87255 w 1099421"/>
                <a:gd name="connsiteY6" fmla="*/ 1431985 h 1665884"/>
                <a:gd name="connsiteX7" fmla="*/ 127511 w 1099421"/>
                <a:gd name="connsiteY7" fmla="*/ 1426234 h 1665884"/>
                <a:gd name="connsiteX8" fmla="*/ 150515 w 1099421"/>
                <a:gd name="connsiteY8" fmla="*/ 1420483 h 1665884"/>
                <a:gd name="connsiteX9" fmla="*/ 202273 w 1099421"/>
                <a:gd name="connsiteY9" fmla="*/ 1403230 h 1665884"/>
                <a:gd name="connsiteX10" fmla="*/ 219526 w 1099421"/>
                <a:gd name="connsiteY10" fmla="*/ 1397479 h 1665884"/>
                <a:gd name="connsiteX11" fmla="*/ 248281 w 1099421"/>
                <a:gd name="connsiteY11" fmla="*/ 1385977 h 1665884"/>
                <a:gd name="connsiteX12" fmla="*/ 288538 w 1099421"/>
                <a:gd name="connsiteY12" fmla="*/ 1374475 h 1665884"/>
                <a:gd name="connsiteX13" fmla="*/ 305790 w 1099421"/>
                <a:gd name="connsiteY13" fmla="*/ 1357222 h 1665884"/>
                <a:gd name="connsiteX14" fmla="*/ 334545 w 1099421"/>
                <a:gd name="connsiteY14" fmla="*/ 1322717 h 1665884"/>
                <a:gd name="connsiteX15" fmla="*/ 374802 w 1099421"/>
                <a:gd name="connsiteY15" fmla="*/ 1305464 h 1665884"/>
                <a:gd name="connsiteX16" fmla="*/ 409307 w 1099421"/>
                <a:gd name="connsiteY16" fmla="*/ 1270958 h 1665884"/>
                <a:gd name="connsiteX17" fmla="*/ 432311 w 1099421"/>
                <a:gd name="connsiteY17" fmla="*/ 1253705 h 1665884"/>
                <a:gd name="connsiteX18" fmla="*/ 443813 w 1099421"/>
                <a:gd name="connsiteY18" fmla="*/ 1236453 h 1665884"/>
                <a:gd name="connsiteX19" fmla="*/ 466817 w 1099421"/>
                <a:gd name="connsiteY19" fmla="*/ 1224951 h 1665884"/>
                <a:gd name="connsiteX20" fmla="*/ 501323 w 1099421"/>
                <a:gd name="connsiteY20" fmla="*/ 1190445 h 1665884"/>
                <a:gd name="connsiteX21" fmla="*/ 518575 w 1099421"/>
                <a:gd name="connsiteY21" fmla="*/ 1178943 h 1665884"/>
                <a:gd name="connsiteX22" fmla="*/ 524326 w 1099421"/>
                <a:gd name="connsiteY22" fmla="*/ 1161690 h 1665884"/>
                <a:gd name="connsiteX23" fmla="*/ 547330 w 1099421"/>
                <a:gd name="connsiteY23" fmla="*/ 1127185 h 1665884"/>
                <a:gd name="connsiteX24" fmla="*/ 558832 w 1099421"/>
                <a:gd name="connsiteY24" fmla="*/ 1086928 h 1665884"/>
                <a:gd name="connsiteX25" fmla="*/ 547330 w 1099421"/>
                <a:gd name="connsiteY25" fmla="*/ 1012166 h 1665884"/>
                <a:gd name="connsiteX26" fmla="*/ 535828 w 1099421"/>
                <a:gd name="connsiteY26" fmla="*/ 977660 h 1665884"/>
                <a:gd name="connsiteX27" fmla="*/ 524326 w 1099421"/>
                <a:gd name="connsiteY27" fmla="*/ 943154 h 1665884"/>
                <a:gd name="connsiteX28" fmla="*/ 518575 w 1099421"/>
                <a:gd name="connsiteY28" fmla="*/ 925902 h 1665884"/>
                <a:gd name="connsiteX29" fmla="*/ 495572 w 1099421"/>
                <a:gd name="connsiteY29" fmla="*/ 885645 h 1665884"/>
                <a:gd name="connsiteX30" fmla="*/ 478319 w 1099421"/>
                <a:gd name="connsiteY30" fmla="*/ 851139 h 1665884"/>
                <a:gd name="connsiteX31" fmla="*/ 489821 w 1099421"/>
                <a:gd name="connsiteY31" fmla="*/ 833887 h 1665884"/>
                <a:gd name="connsiteX32" fmla="*/ 507073 w 1099421"/>
                <a:gd name="connsiteY32" fmla="*/ 828136 h 1665884"/>
                <a:gd name="connsiteX33" fmla="*/ 524326 w 1099421"/>
                <a:gd name="connsiteY33" fmla="*/ 816634 h 1665884"/>
                <a:gd name="connsiteX34" fmla="*/ 547330 w 1099421"/>
                <a:gd name="connsiteY34" fmla="*/ 782128 h 1665884"/>
                <a:gd name="connsiteX35" fmla="*/ 541579 w 1099421"/>
                <a:gd name="connsiteY35" fmla="*/ 741871 h 1665884"/>
                <a:gd name="connsiteX36" fmla="*/ 518575 w 1099421"/>
                <a:gd name="connsiteY36" fmla="*/ 736121 h 1665884"/>
                <a:gd name="connsiteX37" fmla="*/ 426560 w 1099421"/>
                <a:gd name="connsiteY37" fmla="*/ 730370 h 1665884"/>
                <a:gd name="connsiteX38" fmla="*/ 409307 w 1099421"/>
                <a:gd name="connsiteY38" fmla="*/ 713117 h 1665884"/>
                <a:gd name="connsiteX39" fmla="*/ 392055 w 1099421"/>
                <a:gd name="connsiteY39" fmla="*/ 701615 h 1665884"/>
                <a:gd name="connsiteX40" fmla="*/ 380553 w 1099421"/>
                <a:gd name="connsiteY40" fmla="*/ 684362 h 1665884"/>
                <a:gd name="connsiteX41" fmla="*/ 403556 w 1099421"/>
                <a:gd name="connsiteY41" fmla="*/ 672860 h 1665884"/>
                <a:gd name="connsiteX42" fmla="*/ 438062 w 1099421"/>
                <a:gd name="connsiteY42" fmla="*/ 649856 h 1665884"/>
                <a:gd name="connsiteX43" fmla="*/ 472568 w 1099421"/>
                <a:gd name="connsiteY43" fmla="*/ 638354 h 1665884"/>
                <a:gd name="connsiteX44" fmla="*/ 507073 w 1099421"/>
                <a:gd name="connsiteY44" fmla="*/ 615351 h 1665884"/>
                <a:gd name="connsiteX45" fmla="*/ 524326 w 1099421"/>
                <a:gd name="connsiteY45" fmla="*/ 626853 h 1665884"/>
                <a:gd name="connsiteX46" fmla="*/ 535828 w 1099421"/>
                <a:gd name="connsiteY46" fmla="*/ 672860 h 1665884"/>
                <a:gd name="connsiteX47" fmla="*/ 553081 w 1099421"/>
                <a:gd name="connsiteY47" fmla="*/ 678611 h 1665884"/>
                <a:gd name="connsiteX48" fmla="*/ 622092 w 1099421"/>
                <a:gd name="connsiteY48" fmla="*/ 667109 h 1665884"/>
                <a:gd name="connsiteX49" fmla="*/ 639345 w 1099421"/>
                <a:gd name="connsiteY49" fmla="*/ 655607 h 1665884"/>
                <a:gd name="connsiteX50" fmla="*/ 656598 w 1099421"/>
                <a:gd name="connsiteY50" fmla="*/ 638354 h 1665884"/>
                <a:gd name="connsiteX51" fmla="*/ 668100 w 1099421"/>
                <a:gd name="connsiteY51" fmla="*/ 621102 h 1665884"/>
                <a:gd name="connsiteX52" fmla="*/ 702606 w 1099421"/>
                <a:gd name="connsiteY52" fmla="*/ 609600 h 1665884"/>
                <a:gd name="connsiteX53" fmla="*/ 719858 w 1099421"/>
                <a:gd name="connsiteY53" fmla="*/ 603849 h 1665884"/>
                <a:gd name="connsiteX54" fmla="*/ 737111 w 1099421"/>
                <a:gd name="connsiteY54" fmla="*/ 598098 h 1665884"/>
                <a:gd name="connsiteX55" fmla="*/ 754364 w 1099421"/>
                <a:gd name="connsiteY55" fmla="*/ 592347 h 1665884"/>
                <a:gd name="connsiteX56" fmla="*/ 788870 w 1099421"/>
                <a:gd name="connsiteY56" fmla="*/ 557841 h 1665884"/>
                <a:gd name="connsiteX57" fmla="*/ 823375 w 1099421"/>
                <a:gd name="connsiteY57" fmla="*/ 529087 h 1665884"/>
                <a:gd name="connsiteX58" fmla="*/ 863632 w 1099421"/>
                <a:gd name="connsiteY58" fmla="*/ 517585 h 1665884"/>
                <a:gd name="connsiteX59" fmla="*/ 880885 w 1099421"/>
                <a:gd name="connsiteY59" fmla="*/ 529087 h 1665884"/>
                <a:gd name="connsiteX60" fmla="*/ 898138 w 1099421"/>
                <a:gd name="connsiteY60" fmla="*/ 546339 h 1665884"/>
                <a:gd name="connsiteX61" fmla="*/ 915390 w 1099421"/>
                <a:gd name="connsiteY61" fmla="*/ 552090 h 1665884"/>
                <a:gd name="connsiteX62" fmla="*/ 921141 w 1099421"/>
                <a:gd name="connsiteY62" fmla="*/ 534837 h 1665884"/>
                <a:gd name="connsiteX63" fmla="*/ 932643 w 1099421"/>
                <a:gd name="connsiteY63" fmla="*/ 517585 h 1665884"/>
                <a:gd name="connsiteX64" fmla="*/ 938394 w 1099421"/>
                <a:gd name="connsiteY64" fmla="*/ 477328 h 1665884"/>
                <a:gd name="connsiteX65" fmla="*/ 944145 w 1099421"/>
                <a:gd name="connsiteY65" fmla="*/ 454324 h 1665884"/>
                <a:gd name="connsiteX66" fmla="*/ 972900 w 1099421"/>
                <a:gd name="connsiteY66" fmla="*/ 437071 h 1665884"/>
                <a:gd name="connsiteX67" fmla="*/ 990153 w 1099421"/>
                <a:gd name="connsiteY67" fmla="*/ 425570 h 1665884"/>
                <a:gd name="connsiteX68" fmla="*/ 1013156 w 1099421"/>
                <a:gd name="connsiteY68" fmla="*/ 408317 h 1665884"/>
                <a:gd name="connsiteX69" fmla="*/ 1064915 w 1099421"/>
                <a:gd name="connsiteY69" fmla="*/ 385313 h 1665884"/>
                <a:gd name="connsiteX70" fmla="*/ 1076417 w 1099421"/>
                <a:gd name="connsiteY70" fmla="*/ 368060 h 1665884"/>
                <a:gd name="connsiteX71" fmla="*/ 1093670 w 1099421"/>
                <a:gd name="connsiteY71" fmla="*/ 362309 h 1665884"/>
                <a:gd name="connsiteX72" fmla="*/ 1099421 w 1099421"/>
                <a:gd name="connsiteY72" fmla="*/ 253041 h 1665884"/>
                <a:gd name="connsiteX73" fmla="*/ 1093670 w 1099421"/>
                <a:gd name="connsiteY73" fmla="*/ 149524 h 1665884"/>
                <a:gd name="connsiteX74" fmla="*/ 1070666 w 1099421"/>
                <a:gd name="connsiteY74" fmla="*/ 115019 h 1665884"/>
                <a:gd name="connsiteX75" fmla="*/ 1024658 w 1099421"/>
                <a:gd name="connsiteY75" fmla="*/ 57509 h 1665884"/>
                <a:gd name="connsiteX76" fmla="*/ 1013156 w 1099421"/>
                <a:gd name="connsiteY76" fmla="*/ 34505 h 1665884"/>
                <a:gd name="connsiteX77" fmla="*/ 978651 w 1099421"/>
                <a:gd name="connsiteY77" fmla="*/ 17253 h 1665884"/>
                <a:gd name="connsiteX78" fmla="*/ 926892 w 1099421"/>
                <a:gd name="connsiteY78" fmla="*/ 11502 h 1665884"/>
                <a:gd name="connsiteX79" fmla="*/ 875134 w 1099421"/>
                <a:gd name="connsiteY79" fmla="*/ 0 h 1665884"/>
                <a:gd name="connsiteX80" fmla="*/ 754364 w 1099421"/>
                <a:gd name="connsiteY80" fmla="*/ 11502 h 1665884"/>
                <a:gd name="connsiteX81" fmla="*/ 639345 w 1099421"/>
                <a:gd name="connsiteY81" fmla="*/ 28754 h 1665884"/>
                <a:gd name="connsiteX82" fmla="*/ 616341 w 1099421"/>
                <a:gd name="connsiteY82" fmla="*/ 34505 h 1665884"/>
                <a:gd name="connsiteX83" fmla="*/ 576085 w 1099421"/>
                <a:gd name="connsiteY83" fmla="*/ 40256 h 1665884"/>
                <a:gd name="connsiteX84" fmla="*/ 541579 w 1099421"/>
                <a:gd name="connsiteY84" fmla="*/ 46007 h 1665884"/>
                <a:gd name="connsiteX85" fmla="*/ 512824 w 1099421"/>
                <a:gd name="connsiteY85" fmla="*/ 51758 h 1665884"/>
                <a:gd name="connsiteX86" fmla="*/ 415058 w 1099421"/>
                <a:gd name="connsiteY86" fmla="*/ 57509 h 1665884"/>
                <a:gd name="connsiteX87" fmla="*/ 369051 w 1099421"/>
                <a:gd name="connsiteY87" fmla="*/ 69011 h 1665884"/>
                <a:gd name="connsiteX88" fmla="*/ 334545 w 1099421"/>
                <a:gd name="connsiteY88" fmla="*/ 74762 h 1665884"/>
                <a:gd name="connsiteX89" fmla="*/ 300040 w 1099421"/>
                <a:gd name="connsiteY89" fmla="*/ 86264 h 1665884"/>
                <a:gd name="connsiteX90" fmla="*/ 277036 w 1099421"/>
                <a:gd name="connsiteY90" fmla="*/ 92015 h 1665884"/>
                <a:gd name="connsiteX91" fmla="*/ 248281 w 1099421"/>
                <a:gd name="connsiteY91" fmla="*/ 103517 h 1665884"/>
                <a:gd name="connsiteX92" fmla="*/ 231028 w 1099421"/>
                <a:gd name="connsiteY92" fmla="*/ 109268 h 1665884"/>
                <a:gd name="connsiteX93" fmla="*/ 196523 w 1099421"/>
                <a:gd name="connsiteY93" fmla="*/ 126521 h 1665884"/>
                <a:gd name="connsiteX94" fmla="*/ 173519 w 1099421"/>
                <a:gd name="connsiteY94" fmla="*/ 143773 h 1665884"/>
                <a:gd name="connsiteX95" fmla="*/ 139013 w 1099421"/>
                <a:gd name="connsiteY95" fmla="*/ 166777 h 1665884"/>
                <a:gd name="connsiteX96" fmla="*/ 104507 w 1099421"/>
                <a:gd name="connsiteY96" fmla="*/ 207034 h 1665884"/>
                <a:gd name="connsiteX97" fmla="*/ 93006 w 1099421"/>
                <a:gd name="connsiteY97" fmla="*/ 247290 h 1665884"/>
                <a:gd name="connsiteX98" fmla="*/ 87255 w 1099421"/>
                <a:gd name="connsiteY98" fmla="*/ 270294 h 1665884"/>
                <a:gd name="connsiteX99" fmla="*/ 75753 w 1099421"/>
                <a:gd name="connsiteY99" fmla="*/ 368060 h 1665884"/>
                <a:gd name="connsiteX100" fmla="*/ 52749 w 1099421"/>
                <a:gd name="connsiteY100" fmla="*/ 442822 h 1665884"/>
                <a:gd name="connsiteX101" fmla="*/ 46998 w 1099421"/>
                <a:gd name="connsiteY101" fmla="*/ 460075 h 1665884"/>
                <a:gd name="connsiteX102" fmla="*/ 29745 w 1099421"/>
                <a:gd name="connsiteY102" fmla="*/ 511834 h 1665884"/>
                <a:gd name="connsiteX103" fmla="*/ 18243 w 1099421"/>
                <a:gd name="connsiteY103" fmla="*/ 580845 h 1665884"/>
                <a:gd name="connsiteX0" fmla="*/ 3038 w 1084216"/>
                <a:gd name="connsiteY0" fmla="*/ 580845 h 1665884"/>
                <a:gd name="connsiteX1" fmla="*/ 3038 w 1084216"/>
                <a:gd name="connsiteY1" fmla="*/ 1593011 h 1665884"/>
                <a:gd name="connsiteX2" fmla="*/ 37544 w 1084216"/>
                <a:gd name="connsiteY2" fmla="*/ 1581509 h 1665884"/>
                <a:gd name="connsiteX3" fmla="*/ 60548 w 1084216"/>
                <a:gd name="connsiteY3" fmla="*/ 1547004 h 1665884"/>
                <a:gd name="connsiteX4" fmla="*/ 54797 w 1084216"/>
                <a:gd name="connsiteY4" fmla="*/ 1477992 h 1665884"/>
                <a:gd name="connsiteX5" fmla="*/ 54797 w 1084216"/>
                <a:gd name="connsiteY5" fmla="*/ 1437736 h 1665884"/>
                <a:gd name="connsiteX6" fmla="*/ 72050 w 1084216"/>
                <a:gd name="connsiteY6" fmla="*/ 1431985 h 1665884"/>
                <a:gd name="connsiteX7" fmla="*/ 112306 w 1084216"/>
                <a:gd name="connsiteY7" fmla="*/ 1426234 h 1665884"/>
                <a:gd name="connsiteX8" fmla="*/ 135310 w 1084216"/>
                <a:gd name="connsiteY8" fmla="*/ 1420483 h 1665884"/>
                <a:gd name="connsiteX9" fmla="*/ 187068 w 1084216"/>
                <a:gd name="connsiteY9" fmla="*/ 1403230 h 1665884"/>
                <a:gd name="connsiteX10" fmla="*/ 204321 w 1084216"/>
                <a:gd name="connsiteY10" fmla="*/ 1397479 h 1665884"/>
                <a:gd name="connsiteX11" fmla="*/ 233076 w 1084216"/>
                <a:gd name="connsiteY11" fmla="*/ 1385977 h 1665884"/>
                <a:gd name="connsiteX12" fmla="*/ 273333 w 1084216"/>
                <a:gd name="connsiteY12" fmla="*/ 1374475 h 1665884"/>
                <a:gd name="connsiteX13" fmla="*/ 290585 w 1084216"/>
                <a:gd name="connsiteY13" fmla="*/ 1357222 h 1665884"/>
                <a:gd name="connsiteX14" fmla="*/ 319340 w 1084216"/>
                <a:gd name="connsiteY14" fmla="*/ 1322717 h 1665884"/>
                <a:gd name="connsiteX15" fmla="*/ 359597 w 1084216"/>
                <a:gd name="connsiteY15" fmla="*/ 1305464 h 1665884"/>
                <a:gd name="connsiteX16" fmla="*/ 394102 w 1084216"/>
                <a:gd name="connsiteY16" fmla="*/ 1270958 h 1665884"/>
                <a:gd name="connsiteX17" fmla="*/ 417106 w 1084216"/>
                <a:gd name="connsiteY17" fmla="*/ 1253705 h 1665884"/>
                <a:gd name="connsiteX18" fmla="*/ 428608 w 1084216"/>
                <a:gd name="connsiteY18" fmla="*/ 1236453 h 1665884"/>
                <a:gd name="connsiteX19" fmla="*/ 451612 w 1084216"/>
                <a:gd name="connsiteY19" fmla="*/ 1224951 h 1665884"/>
                <a:gd name="connsiteX20" fmla="*/ 486118 w 1084216"/>
                <a:gd name="connsiteY20" fmla="*/ 1190445 h 1665884"/>
                <a:gd name="connsiteX21" fmla="*/ 503370 w 1084216"/>
                <a:gd name="connsiteY21" fmla="*/ 1178943 h 1665884"/>
                <a:gd name="connsiteX22" fmla="*/ 509121 w 1084216"/>
                <a:gd name="connsiteY22" fmla="*/ 1161690 h 1665884"/>
                <a:gd name="connsiteX23" fmla="*/ 532125 w 1084216"/>
                <a:gd name="connsiteY23" fmla="*/ 1127185 h 1665884"/>
                <a:gd name="connsiteX24" fmla="*/ 543627 w 1084216"/>
                <a:gd name="connsiteY24" fmla="*/ 1086928 h 1665884"/>
                <a:gd name="connsiteX25" fmla="*/ 532125 w 1084216"/>
                <a:gd name="connsiteY25" fmla="*/ 1012166 h 1665884"/>
                <a:gd name="connsiteX26" fmla="*/ 520623 w 1084216"/>
                <a:gd name="connsiteY26" fmla="*/ 977660 h 1665884"/>
                <a:gd name="connsiteX27" fmla="*/ 509121 w 1084216"/>
                <a:gd name="connsiteY27" fmla="*/ 943154 h 1665884"/>
                <a:gd name="connsiteX28" fmla="*/ 503370 w 1084216"/>
                <a:gd name="connsiteY28" fmla="*/ 925902 h 1665884"/>
                <a:gd name="connsiteX29" fmla="*/ 480367 w 1084216"/>
                <a:gd name="connsiteY29" fmla="*/ 885645 h 1665884"/>
                <a:gd name="connsiteX30" fmla="*/ 463114 w 1084216"/>
                <a:gd name="connsiteY30" fmla="*/ 851139 h 1665884"/>
                <a:gd name="connsiteX31" fmla="*/ 474616 w 1084216"/>
                <a:gd name="connsiteY31" fmla="*/ 833887 h 1665884"/>
                <a:gd name="connsiteX32" fmla="*/ 491868 w 1084216"/>
                <a:gd name="connsiteY32" fmla="*/ 828136 h 1665884"/>
                <a:gd name="connsiteX33" fmla="*/ 509121 w 1084216"/>
                <a:gd name="connsiteY33" fmla="*/ 816634 h 1665884"/>
                <a:gd name="connsiteX34" fmla="*/ 532125 w 1084216"/>
                <a:gd name="connsiteY34" fmla="*/ 782128 h 1665884"/>
                <a:gd name="connsiteX35" fmla="*/ 526374 w 1084216"/>
                <a:gd name="connsiteY35" fmla="*/ 741871 h 1665884"/>
                <a:gd name="connsiteX36" fmla="*/ 503370 w 1084216"/>
                <a:gd name="connsiteY36" fmla="*/ 736121 h 1665884"/>
                <a:gd name="connsiteX37" fmla="*/ 411355 w 1084216"/>
                <a:gd name="connsiteY37" fmla="*/ 730370 h 1665884"/>
                <a:gd name="connsiteX38" fmla="*/ 394102 w 1084216"/>
                <a:gd name="connsiteY38" fmla="*/ 713117 h 1665884"/>
                <a:gd name="connsiteX39" fmla="*/ 376850 w 1084216"/>
                <a:gd name="connsiteY39" fmla="*/ 701615 h 1665884"/>
                <a:gd name="connsiteX40" fmla="*/ 365348 w 1084216"/>
                <a:gd name="connsiteY40" fmla="*/ 684362 h 1665884"/>
                <a:gd name="connsiteX41" fmla="*/ 388351 w 1084216"/>
                <a:gd name="connsiteY41" fmla="*/ 672860 h 1665884"/>
                <a:gd name="connsiteX42" fmla="*/ 422857 w 1084216"/>
                <a:gd name="connsiteY42" fmla="*/ 649856 h 1665884"/>
                <a:gd name="connsiteX43" fmla="*/ 457363 w 1084216"/>
                <a:gd name="connsiteY43" fmla="*/ 638354 h 1665884"/>
                <a:gd name="connsiteX44" fmla="*/ 491868 w 1084216"/>
                <a:gd name="connsiteY44" fmla="*/ 615351 h 1665884"/>
                <a:gd name="connsiteX45" fmla="*/ 509121 w 1084216"/>
                <a:gd name="connsiteY45" fmla="*/ 626853 h 1665884"/>
                <a:gd name="connsiteX46" fmla="*/ 520623 w 1084216"/>
                <a:gd name="connsiteY46" fmla="*/ 672860 h 1665884"/>
                <a:gd name="connsiteX47" fmla="*/ 537876 w 1084216"/>
                <a:gd name="connsiteY47" fmla="*/ 678611 h 1665884"/>
                <a:gd name="connsiteX48" fmla="*/ 606887 w 1084216"/>
                <a:gd name="connsiteY48" fmla="*/ 667109 h 1665884"/>
                <a:gd name="connsiteX49" fmla="*/ 624140 w 1084216"/>
                <a:gd name="connsiteY49" fmla="*/ 655607 h 1665884"/>
                <a:gd name="connsiteX50" fmla="*/ 641393 w 1084216"/>
                <a:gd name="connsiteY50" fmla="*/ 638354 h 1665884"/>
                <a:gd name="connsiteX51" fmla="*/ 652895 w 1084216"/>
                <a:gd name="connsiteY51" fmla="*/ 621102 h 1665884"/>
                <a:gd name="connsiteX52" fmla="*/ 687401 w 1084216"/>
                <a:gd name="connsiteY52" fmla="*/ 609600 h 1665884"/>
                <a:gd name="connsiteX53" fmla="*/ 704653 w 1084216"/>
                <a:gd name="connsiteY53" fmla="*/ 603849 h 1665884"/>
                <a:gd name="connsiteX54" fmla="*/ 721906 w 1084216"/>
                <a:gd name="connsiteY54" fmla="*/ 598098 h 1665884"/>
                <a:gd name="connsiteX55" fmla="*/ 739159 w 1084216"/>
                <a:gd name="connsiteY55" fmla="*/ 592347 h 1665884"/>
                <a:gd name="connsiteX56" fmla="*/ 773665 w 1084216"/>
                <a:gd name="connsiteY56" fmla="*/ 557841 h 1665884"/>
                <a:gd name="connsiteX57" fmla="*/ 808170 w 1084216"/>
                <a:gd name="connsiteY57" fmla="*/ 529087 h 1665884"/>
                <a:gd name="connsiteX58" fmla="*/ 848427 w 1084216"/>
                <a:gd name="connsiteY58" fmla="*/ 517585 h 1665884"/>
                <a:gd name="connsiteX59" fmla="*/ 865680 w 1084216"/>
                <a:gd name="connsiteY59" fmla="*/ 529087 h 1665884"/>
                <a:gd name="connsiteX60" fmla="*/ 882933 w 1084216"/>
                <a:gd name="connsiteY60" fmla="*/ 546339 h 1665884"/>
                <a:gd name="connsiteX61" fmla="*/ 900185 w 1084216"/>
                <a:gd name="connsiteY61" fmla="*/ 552090 h 1665884"/>
                <a:gd name="connsiteX62" fmla="*/ 905936 w 1084216"/>
                <a:gd name="connsiteY62" fmla="*/ 534837 h 1665884"/>
                <a:gd name="connsiteX63" fmla="*/ 917438 w 1084216"/>
                <a:gd name="connsiteY63" fmla="*/ 517585 h 1665884"/>
                <a:gd name="connsiteX64" fmla="*/ 923189 w 1084216"/>
                <a:gd name="connsiteY64" fmla="*/ 477328 h 1665884"/>
                <a:gd name="connsiteX65" fmla="*/ 928940 w 1084216"/>
                <a:gd name="connsiteY65" fmla="*/ 454324 h 1665884"/>
                <a:gd name="connsiteX66" fmla="*/ 957695 w 1084216"/>
                <a:gd name="connsiteY66" fmla="*/ 437071 h 1665884"/>
                <a:gd name="connsiteX67" fmla="*/ 974948 w 1084216"/>
                <a:gd name="connsiteY67" fmla="*/ 425570 h 1665884"/>
                <a:gd name="connsiteX68" fmla="*/ 997951 w 1084216"/>
                <a:gd name="connsiteY68" fmla="*/ 408317 h 1665884"/>
                <a:gd name="connsiteX69" fmla="*/ 1049710 w 1084216"/>
                <a:gd name="connsiteY69" fmla="*/ 385313 h 1665884"/>
                <a:gd name="connsiteX70" fmla="*/ 1061212 w 1084216"/>
                <a:gd name="connsiteY70" fmla="*/ 368060 h 1665884"/>
                <a:gd name="connsiteX71" fmla="*/ 1078465 w 1084216"/>
                <a:gd name="connsiteY71" fmla="*/ 362309 h 1665884"/>
                <a:gd name="connsiteX72" fmla="*/ 1084216 w 1084216"/>
                <a:gd name="connsiteY72" fmla="*/ 253041 h 1665884"/>
                <a:gd name="connsiteX73" fmla="*/ 1078465 w 1084216"/>
                <a:gd name="connsiteY73" fmla="*/ 149524 h 1665884"/>
                <a:gd name="connsiteX74" fmla="*/ 1055461 w 1084216"/>
                <a:gd name="connsiteY74" fmla="*/ 115019 h 1665884"/>
                <a:gd name="connsiteX75" fmla="*/ 1009453 w 1084216"/>
                <a:gd name="connsiteY75" fmla="*/ 57509 h 1665884"/>
                <a:gd name="connsiteX76" fmla="*/ 997951 w 1084216"/>
                <a:gd name="connsiteY76" fmla="*/ 34505 h 1665884"/>
                <a:gd name="connsiteX77" fmla="*/ 963446 w 1084216"/>
                <a:gd name="connsiteY77" fmla="*/ 17253 h 1665884"/>
                <a:gd name="connsiteX78" fmla="*/ 911687 w 1084216"/>
                <a:gd name="connsiteY78" fmla="*/ 11502 h 1665884"/>
                <a:gd name="connsiteX79" fmla="*/ 859929 w 1084216"/>
                <a:gd name="connsiteY79" fmla="*/ 0 h 1665884"/>
                <a:gd name="connsiteX80" fmla="*/ 739159 w 1084216"/>
                <a:gd name="connsiteY80" fmla="*/ 11502 h 1665884"/>
                <a:gd name="connsiteX81" fmla="*/ 624140 w 1084216"/>
                <a:gd name="connsiteY81" fmla="*/ 28754 h 1665884"/>
                <a:gd name="connsiteX82" fmla="*/ 601136 w 1084216"/>
                <a:gd name="connsiteY82" fmla="*/ 34505 h 1665884"/>
                <a:gd name="connsiteX83" fmla="*/ 560880 w 1084216"/>
                <a:gd name="connsiteY83" fmla="*/ 40256 h 1665884"/>
                <a:gd name="connsiteX84" fmla="*/ 526374 w 1084216"/>
                <a:gd name="connsiteY84" fmla="*/ 46007 h 1665884"/>
                <a:gd name="connsiteX85" fmla="*/ 497619 w 1084216"/>
                <a:gd name="connsiteY85" fmla="*/ 51758 h 1665884"/>
                <a:gd name="connsiteX86" fmla="*/ 399853 w 1084216"/>
                <a:gd name="connsiteY86" fmla="*/ 57509 h 1665884"/>
                <a:gd name="connsiteX87" fmla="*/ 353846 w 1084216"/>
                <a:gd name="connsiteY87" fmla="*/ 69011 h 1665884"/>
                <a:gd name="connsiteX88" fmla="*/ 319340 w 1084216"/>
                <a:gd name="connsiteY88" fmla="*/ 74762 h 1665884"/>
                <a:gd name="connsiteX89" fmla="*/ 284835 w 1084216"/>
                <a:gd name="connsiteY89" fmla="*/ 86264 h 1665884"/>
                <a:gd name="connsiteX90" fmla="*/ 261831 w 1084216"/>
                <a:gd name="connsiteY90" fmla="*/ 92015 h 1665884"/>
                <a:gd name="connsiteX91" fmla="*/ 233076 w 1084216"/>
                <a:gd name="connsiteY91" fmla="*/ 103517 h 1665884"/>
                <a:gd name="connsiteX92" fmla="*/ 215823 w 1084216"/>
                <a:gd name="connsiteY92" fmla="*/ 109268 h 1665884"/>
                <a:gd name="connsiteX93" fmla="*/ 181318 w 1084216"/>
                <a:gd name="connsiteY93" fmla="*/ 126521 h 1665884"/>
                <a:gd name="connsiteX94" fmla="*/ 158314 w 1084216"/>
                <a:gd name="connsiteY94" fmla="*/ 143773 h 1665884"/>
                <a:gd name="connsiteX95" fmla="*/ 123808 w 1084216"/>
                <a:gd name="connsiteY95" fmla="*/ 166777 h 1665884"/>
                <a:gd name="connsiteX96" fmla="*/ 89302 w 1084216"/>
                <a:gd name="connsiteY96" fmla="*/ 207034 h 1665884"/>
                <a:gd name="connsiteX97" fmla="*/ 77801 w 1084216"/>
                <a:gd name="connsiteY97" fmla="*/ 247290 h 1665884"/>
                <a:gd name="connsiteX98" fmla="*/ 72050 w 1084216"/>
                <a:gd name="connsiteY98" fmla="*/ 270294 h 1665884"/>
                <a:gd name="connsiteX99" fmla="*/ 60548 w 1084216"/>
                <a:gd name="connsiteY99" fmla="*/ 368060 h 1665884"/>
                <a:gd name="connsiteX100" fmla="*/ 37544 w 1084216"/>
                <a:gd name="connsiteY100" fmla="*/ 442822 h 1665884"/>
                <a:gd name="connsiteX101" fmla="*/ 31793 w 1084216"/>
                <a:gd name="connsiteY101" fmla="*/ 460075 h 1665884"/>
                <a:gd name="connsiteX102" fmla="*/ 14540 w 1084216"/>
                <a:gd name="connsiteY102" fmla="*/ 511834 h 1665884"/>
                <a:gd name="connsiteX103" fmla="*/ 3038 w 1084216"/>
                <a:gd name="connsiteY103" fmla="*/ 580845 h 1665884"/>
                <a:gd name="connsiteX0" fmla="*/ 3038 w 1084216"/>
                <a:gd name="connsiteY0" fmla="*/ 580845 h 1665884"/>
                <a:gd name="connsiteX1" fmla="*/ 3038 w 1084216"/>
                <a:gd name="connsiteY1" fmla="*/ 1593011 h 1665884"/>
                <a:gd name="connsiteX2" fmla="*/ 37544 w 1084216"/>
                <a:gd name="connsiteY2" fmla="*/ 1581509 h 1665884"/>
                <a:gd name="connsiteX3" fmla="*/ 60548 w 1084216"/>
                <a:gd name="connsiteY3" fmla="*/ 1547004 h 1665884"/>
                <a:gd name="connsiteX4" fmla="*/ 54797 w 1084216"/>
                <a:gd name="connsiteY4" fmla="*/ 1477992 h 1665884"/>
                <a:gd name="connsiteX5" fmla="*/ 54797 w 1084216"/>
                <a:gd name="connsiteY5" fmla="*/ 1437736 h 1665884"/>
                <a:gd name="connsiteX6" fmla="*/ 72050 w 1084216"/>
                <a:gd name="connsiteY6" fmla="*/ 1431985 h 1665884"/>
                <a:gd name="connsiteX7" fmla="*/ 112306 w 1084216"/>
                <a:gd name="connsiteY7" fmla="*/ 1426234 h 1665884"/>
                <a:gd name="connsiteX8" fmla="*/ 135310 w 1084216"/>
                <a:gd name="connsiteY8" fmla="*/ 1420483 h 1665884"/>
                <a:gd name="connsiteX9" fmla="*/ 187068 w 1084216"/>
                <a:gd name="connsiteY9" fmla="*/ 1403230 h 1665884"/>
                <a:gd name="connsiteX10" fmla="*/ 204321 w 1084216"/>
                <a:gd name="connsiteY10" fmla="*/ 1397479 h 1665884"/>
                <a:gd name="connsiteX11" fmla="*/ 233076 w 1084216"/>
                <a:gd name="connsiteY11" fmla="*/ 1385977 h 1665884"/>
                <a:gd name="connsiteX12" fmla="*/ 273333 w 1084216"/>
                <a:gd name="connsiteY12" fmla="*/ 1374475 h 1665884"/>
                <a:gd name="connsiteX13" fmla="*/ 290585 w 1084216"/>
                <a:gd name="connsiteY13" fmla="*/ 1357222 h 1665884"/>
                <a:gd name="connsiteX14" fmla="*/ 319340 w 1084216"/>
                <a:gd name="connsiteY14" fmla="*/ 1322717 h 1665884"/>
                <a:gd name="connsiteX15" fmla="*/ 359597 w 1084216"/>
                <a:gd name="connsiteY15" fmla="*/ 1305464 h 1665884"/>
                <a:gd name="connsiteX16" fmla="*/ 394102 w 1084216"/>
                <a:gd name="connsiteY16" fmla="*/ 1270958 h 1665884"/>
                <a:gd name="connsiteX17" fmla="*/ 417106 w 1084216"/>
                <a:gd name="connsiteY17" fmla="*/ 1253705 h 1665884"/>
                <a:gd name="connsiteX18" fmla="*/ 428608 w 1084216"/>
                <a:gd name="connsiteY18" fmla="*/ 1236453 h 1665884"/>
                <a:gd name="connsiteX19" fmla="*/ 451612 w 1084216"/>
                <a:gd name="connsiteY19" fmla="*/ 1224951 h 1665884"/>
                <a:gd name="connsiteX20" fmla="*/ 486118 w 1084216"/>
                <a:gd name="connsiteY20" fmla="*/ 1190445 h 1665884"/>
                <a:gd name="connsiteX21" fmla="*/ 503370 w 1084216"/>
                <a:gd name="connsiteY21" fmla="*/ 1178943 h 1665884"/>
                <a:gd name="connsiteX22" fmla="*/ 509121 w 1084216"/>
                <a:gd name="connsiteY22" fmla="*/ 1161690 h 1665884"/>
                <a:gd name="connsiteX23" fmla="*/ 532125 w 1084216"/>
                <a:gd name="connsiteY23" fmla="*/ 1127185 h 1665884"/>
                <a:gd name="connsiteX24" fmla="*/ 543627 w 1084216"/>
                <a:gd name="connsiteY24" fmla="*/ 1086928 h 1665884"/>
                <a:gd name="connsiteX25" fmla="*/ 532125 w 1084216"/>
                <a:gd name="connsiteY25" fmla="*/ 1012166 h 1665884"/>
                <a:gd name="connsiteX26" fmla="*/ 520623 w 1084216"/>
                <a:gd name="connsiteY26" fmla="*/ 977660 h 1665884"/>
                <a:gd name="connsiteX27" fmla="*/ 509121 w 1084216"/>
                <a:gd name="connsiteY27" fmla="*/ 943154 h 1665884"/>
                <a:gd name="connsiteX28" fmla="*/ 503370 w 1084216"/>
                <a:gd name="connsiteY28" fmla="*/ 925902 h 1665884"/>
                <a:gd name="connsiteX29" fmla="*/ 480367 w 1084216"/>
                <a:gd name="connsiteY29" fmla="*/ 885645 h 1665884"/>
                <a:gd name="connsiteX30" fmla="*/ 463114 w 1084216"/>
                <a:gd name="connsiteY30" fmla="*/ 851139 h 1665884"/>
                <a:gd name="connsiteX31" fmla="*/ 474616 w 1084216"/>
                <a:gd name="connsiteY31" fmla="*/ 833887 h 1665884"/>
                <a:gd name="connsiteX32" fmla="*/ 491868 w 1084216"/>
                <a:gd name="connsiteY32" fmla="*/ 828136 h 1665884"/>
                <a:gd name="connsiteX33" fmla="*/ 509121 w 1084216"/>
                <a:gd name="connsiteY33" fmla="*/ 816634 h 1665884"/>
                <a:gd name="connsiteX34" fmla="*/ 555129 w 1084216"/>
                <a:gd name="connsiteY34" fmla="*/ 764875 h 1665884"/>
                <a:gd name="connsiteX35" fmla="*/ 526374 w 1084216"/>
                <a:gd name="connsiteY35" fmla="*/ 741871 h 1665884"/>
                <a:gd name="connsiteX36" fmla="*/ 503370 w 1084216"/>
                <a:gd name="connsiteY36" fmla="*/ 736121 h 1665884"/>
                <a:gd name="connsiteX37" fmla="*/ 411355 w 1084216"/>
                <a:gd name="connsiteY37" fmla="*/ 730370 h 1665884"/>
                <a:gd name="connsiteX38" fmla="*/ 394102 w 1084216"/>
                <a:gd name="connsiteY38" fmla="*/ 713117 h 1665884"/>
                <a:gd name="connsiteX39" fmla="*/ 376850 w 1084216"/>
                <a:gd name="connsiteY39" fmla="*/ 701615 h 1665884"/>
                <a:gd name="connsiteX40" fmla="*/ 365348 w 1084216"/>
                <a:gd name="connsiteY40" fmla="*/ 684362 h 1665884"/>
                <a:gd name="connsiteX41" fmla="*/ 388351 w 1084216"/>
                <a:gd name="connsiteY41" fmla="*/ 672860 h 1665884"/>
                <a:gd name="connsiteX42" fmla="*/ 422857 w 1084216"/>
                <a:gd name="connsiteY42" fmla="*/ 649856 h 1665884"/>
                <a:gd name="connsiteX43" fmla="*/ 457363 w 1084216"/>
                <a:gd name="connsiteY43" fmla="*/ 638354 h 1665884"/>
                <a:gd name="connsiteX44" fmla="*/ 491868 w 1084216"/>
                <a:gd name="connsiteY44" fmla="*/ 615351 h 1665884"/>
                <a:gd name="connsiteX45" fmla="*/ 509121 w 1084216"/>
                <a:gd name="connsiteY45" fmla="*/ 626853 h 1665884"/>
                <a:gd name="connsiteX46" fmla="*/ 520623 w 1084216"/>
                <a:gd name="connsiteY46" fmla="*/ 672860 h 1665884"/>
                <a:gd name="connsiteX47" fmla="*/ 537876 w 1084216"/>
                <a:gd name="connsiteY47" fmla="*/ 678611 h 1665884"/>
                <a:gd name="connsiteX48" fmla="*/ 606887 w 1084216"/>
                <a:gd name="connsiteY48" fmla="*/ 667109 h 1665884"/>
                <a:gd name="connsiteX49" fmla="*/ 624140 w 1084216"/>
                <a:gd name="connsiteY49" fmla="*/ 655607 h 1665884"/>
                <a:gd name="connsiteX50" fmla="*/ 641393 w 1084216"/>
                <a:gd name="connsiteY50" fmla="*/ 638354 h 1665884"/>
                <a:gd name="connsiteX51" fmla="*/ 652895 w 1084216"/>
                <a:gd name="connsiteY51" fmla="*/ 621102 h 1665884"/>
                <a:gd name="connsiteX52" fmla="*/ 687401 w 1084216"/>
                <a:gd name="connsiteY52" fmla="*/ 609600 h 1665884"/>
                <a:gd name="connsiteX53" fmla="*/ 704653 w 1084216"/>
                <a:gd name="connsiteY53" fmla="*/ 603849 h 1665884"/>
                <a:gd name="connsiteX54" fmla="*/ 721906 w 1084216"/>
                <a:gd name="connsiteY54" fmla="*/ 598098 h 1665884"/>
                <a:gd name="connsiteX55" fmla="*/ 739159 w 1084216"/>
                <a:gd name="connsiteY55" fmla="*/ 592347 h 1665884"/>
                <a:gd name="connsiteX56" fmla="*/ 773665 w 1084216"/>
                <a:gd name="connsiteY56" fmla="*/ 557841 h 1665884"/>
                <a:gd name="connsiteX57" fmla="*/ 808170 w 1084216"/>
                <a:gd name="connsiteY57" fmla="*/ 529087 h 1665884"/>
                <a:gd name="connsiteX58" fmla="*/ 848427 w 1084216"/>
                <a:gd name="connsiteY58" fmla="*/ 517585 h 1665884"/>
                <a:gd name="connsiteX59" fmla="*/ 865680 w 1084216"/>
                <a:gd name="connsiteY59" fmla="*/ 529087 h 1665884"/>
                <a:gd name="connsiteX60" fmla="*/ 882933 w 1084216"/>
                <a:gd name="connsiteY60" fmla="*/ 546339 h 1665884"/>
                <a:gd name="connsiteX61" fmla="*/ 900185 w 1084216"/>
                <a:gd name="connsiteY61" fmla="*/ 552090 h 1665884"/>
                <a:gd name="connsiteX62" fmla="*/ 905936 w 1084216"/>
                <a:gd name="connsiteY62" fmla="*/ 534837 h 1665884"/>
                <a:gd name="connsiteX63" fmla="*/ 917438 w 1084216"/>
                <a:gd name="connsiteY63" fmla="*/ 517585 h 1665884"/>
                <a:gd name="connsiteX64" fmla="*/ 923189 w 1084216"/>
                <a:gd name="connsiteY64" fmla="*/ 477328 h 1665884"/>
                <a:gd name="connsiteX65" fmla="*/ 928940 w 1084216"/>
                <a:gd name="connsiteY65" fmla="*/ 454324 h 1665884"/>
                <a:gd name="connsiteX66" fmla="*/ 957695 w 1084216"/>
                <a:gd name="connsiteY66" fmla="*/ 437071 h 1665884"/>
                <a:gd name="connsiteX67" fmla="*/ 974948 w 1084216"/>
                <a:gd name="connsiteY67" fmla="*/ 425570 h 1665884"/>
                <a:gd name="connsiteX68" fmla="*/ 997951 w 1084216"/>
                <a:gd name="connsiteY68" fmla="*/ 408317 h 1665884"/>
                <a:gd name="connsiteX69" fmla="*/ 1049710 w 1084216"/>
                <a:gd name="connsiteY69" fmla="*/ 385313 h 1665884"/>
                <a:gd name="connsiteX70" fmla="*/ 1061212 w 1084216"/>
                <a:gd name="connsiteY70" fmla="*/ 368060 h 1665884"/>
                <a:gd name="connsiteX71" fmla="*/ 1078465 w 1084216"/>
                <a:gd name="connsiteY71" fmla="*/ 362309 h 1665884"/>
                <a:gd name="connsiteX72" fmla="*/ 1084216 w 1084216"/>
                <a:gd name="connsiteY72" fmla="*/ 253041 h 1665884"/>
                <a:gd name="connsiteX73" fmla="*/ 1078465 w 1084216"/>
                <a:gd name="connsiteY73" fmla="*/ 149524 h 1665884"/>
                <a:gd name="connsiteX74" fmla="*/ 1055461 w 1084216"/>
                <a:gd name="connsiteY74" fmla="*/ 115019 h 1665884"/>
                <a:gd name="connsiteX75" fmla="*/ 1009453 w 1084216"/>
                <a:gd name="connsiteY75" fmla="*/ 57509 h 1665884"/>
                <a:gd name="connsiteX76" fmla="*/ 997951 w 1084216"/>
                <a:gd name="connsiteY76" fmla="*/ 34505 h 1665884"/>
                <a:gd name="connsiteX77" fmla="*/ 963446 w 1084216"/>
                <a:gd name="connsiteY77" fmla="*/ 17253 h 1665884"/>
                <a:gd name="connsiteX78" fmla="*/ 911687 w 1084216"/>
                <a:gd name="connsiteY78" fmla="*/ 11502 h 1665884"/>
                <a:gd name="connsiteX79" fmla="*/ 859929 w 1084216"/>
                <a:gd name="connsiteY79" fmla="*/ 0 h 1665884"/>
                <a:gd name="connsiteX80" fmla="*/ 739159 w 1084216"/>
                <a:gd name="connsiteY80" fmla="*/ 11502 h 1665884"/>
                <a:gd name="connsiteX81" fmla="*/ 624140 w 1084216"/>
                <a:gd name="connsiteY81" fmla="*/ 28754 h 1665884"/>
                <a:gd name="connsiteX82" fmla="*/ 601136 w 1084216"/>
                <a:gd name="connsiteY82" fmla="*/ 34505 h 1665884"/>
                <a:gd name="connsiteX83" fmla="*/ 560880 w 1084216"/>
                <a:gd name="connsiteY83" fmla="*/ 40256 h 1665884"/>
                <a:gd name="connsiteX84" fmla="*/ 526374 w 1084216"/>
                <a:gd name="connsiteY84" fmla="*/ 46007 h 1665884"/>
                <a:gd name="connsiteX85" fmla="*/ 497619 w 1084216"/>
                <a:gd name="connsiteY85" fmla="*/ 51758 h 1665884"/>
                <a:gd name="connsiteX86" fmla="*/ 399853 w 1084216"/>
                <a:gd name="connsiteY86" fmla="*/ 57509 h 1665884"/>
                <a:gd name="connsiteX87" fmla="*/ 353846 w 1084216"/>
                <a:gd name="connsiteY87" fmla="*/ 69011 h 1665884"/>
                <a:gd name="connsiteX88" fmla="*/ 319340 w 1084216"/>
                <a:gd name="connsiteY88" fmla="*/ 74762 h 1665884"/>
                <a:gd name="connsiteX89" fmla="*/ 284835 w 1084216"/>
                <a:gd name="connsiteY89" fmla="*/ 86264 h 1665884"/>
                <a:gd name="connsiteX90" fmla="*/ 261831 w 1084216"/>
                <a:gd name="connsiteY90" fmla="*/ 92015 h 1665884"/>
                <a:gd name="connsiteX91" fmla="*/ 233076 w 1084216"/>
                <a:gd name="connsiteY91" fmla="*/ 103517 h 1665884"/>
                <a:gd name="connsiteX92" fmla="*/ 215823 w 1084216"/>
                <a:gd name="connsiteY92" fmla="*/ 109268 h 1665884"/>
                <a:gd name="connsiteX93" fmla="*/ 181318 w 1084216"/>
                <a:gd name="connsiteY93" fmla="*/ 126521 h 1665884"/>
                <a:gd name="connsiteX94" fmla="*/ 158314 w 1084216"/>
                <a:gd name="connsiteY94" fmla="*/ 143773 h 1665884"/>
                <a:gd name="connsiteX95" fmla="*/ 123808 w 1084216"/>
                <a:gd name="connsiteY95" fmla="*/ 166777 h 1665884"/>
                <a:gd name="connsiteX96" fmla="*/ 89302 w 1084216"/>
                <a:gd name="connsiteY96" fmla="*/ 207034 h 1665884"/>
                <a:gd name="connsiteX97" fmla="*/ 77801 w 1084216"/>
                <a:gd name="connsiteY97" fmla="*/ 247290 h 1665884"/>
                <a:gd name="connsiteX98" fmla="*/ 72050 w 1084216"/>
                <a:gd name="connsiteY98" fmla="*/ 270294 h 1665884"/>
                <a:gd name="connsiteX99" fmla="*/ 60548 w 1084216"/>
                <a:gd name="connsiteY99" fmla="*/ 368060 h 1665884"/>
                <a:gd name="connsiteX100" fmla="*/ 37544 w 1084216"/>
                <a:gd name="connsiteY100" fmla="*/ 442822 h 1665884"/>
                <a:gd name="connsiteX101" fmla="*/ 31793 w 1084216"/>
                <a:gd name="connsiteY101" fmla="*/ 460075 h 1665884"/>
                <a:gd name="connsiteX102" fmla="*/ 14540 w 1084216"/>
                <a:gd name="connsiteY102" fmla="*/ 511834 h 1665884"/>
                <a:gd name="connsiteX103" fmla="*/ 3038 w 1084216"/>
                <a:gd name="connsiteY103" fmla="*/ 580845 h 1665884"/>
                <a:gd name="connsiteX0" fmla="*/ 3038 w 1084216"/>
                <a:gd name="connsiteY0" fmla="*/ 580845 h 1665884"/>
                <a:gd name="connsiteX1" fmla="*/ 3038 w 1084216"/>
                <a:gd name="connsiteY1" fmla="*/ 1593011 h 1665884"/>
                <a:gd name="connsiteX2" fmla="*/ 37544 w 1084216"/>
                <a:gd name="connsiteY2" fmla="*/ 1581509 h 1665884"/>
                <a:gd name="connsiteX3" fmla="*/ 60548 w 1084216"/>
                <a:gd name="connsiteY3" fmla="*/ 1547004 h 1665884"/>
                <a:gd name="connsiteX4" fmla="*/ 54797 w 1084216"/>
                <a:gd name="connsiteY4" fmla="*/ 1477992 h 1665884"/>
                <a:gd name="connsiteX5" fmla="*/ 54797 w 1084216"/>
                <a:gd name="connsiteY5" fmla="*/ 1437736 h 1665884"/>
                <a:gd name="connsiteX6" fmla="*/ 72050 w 1084216"/>
                <a:gd name="connsiteY6" fmla="*/ 1431985 h 1665884"/>
                <a:gd name="connsiteX7" fmla="*/ 112306 w 1084216"/>
                <a:gd name="connsiteY7" fmla="*/ 1426234 h 1665884"/>
                <a:gd name="connsiteX8" fmla="*/ 135310 w 1084216"/>
                <a:gd name="connsiteY8" fmla="*/ 1420483 h 1665884"/>
                <a:gd name="connsiteX9" fmla="*/ 187068 w 1084216"/>
                <a:gd name="connsiteY9" fmla="*/ 1403230 h 1665884"/>
                <a:gd name="connsiteX10" fmla="*/ 204321 w 1084216"/>
                <a:gd name="connsiteY10" fmla="*/ 1397479 h 1665884"/>
                <a:gd name="connsiteX11" fmla="*/ 233076 w 1084216"/>
                <a:gd name="connsiteY11" fmla="*/ 1385977 h 1665884"/>
                <a:gd name="connsiteX12" fmla="*/ 273333 w 1084216"/>
                <a:gd name="connsiteY12" fmla="*/ 1374475 h 1665884"/>
                <a:gd name="connsiteX13" fmla="*/ 290585 w 1084216"/>
                <a:gd name="connsiteY13" fmla="*/ 1357222 h 1665884"/>
                <a:gd name="connsiteX14" fmla="*/ 319340 w 1084216"/>
                <a:gd name="connsiteY14" fmla="*/ 1322717 h 1665884"/>
                <a:gd name="connsiteX15" fmla="*/ 359597 w 1084216"/>
                <a:gd name="connsiteY15" fmla="*/ 1305464 h 1665884"/>
                <a:gd name="connsiteX16" fmla="*/ 394102 w 1084216"/>
                <a:gd name="connsiteY16" fmla="*/ 1270958 h 1665884"/>
                <a:gd name="connsiteX17" fmla="*/ 417106 w 1084216"/>
                <a:gd name="connsiteY17" fmla="*/ 1253705 h 1665884"/>
                <a:gd name="connsiteX18" fmla="*/ 428608 w 1084216"/>
                <a:gd name="connsiteY18" fmla="*/ 1236453 h 1665884"/>
                <a:gd name="connsiteX19" fmla="*/ 451612 w 1084216"/>
                <a:gd name="connsiteY19" fmla="*/ 1224951 h 1665884"/>
                <a:gd name="connsiteX20" fmla="*/ 486118 w 1084216"/>
                <a:gd name="connsiteY20" fmla="*/ 1190445 h 1665884"/>
                <a:gd name="connsiteX21" fmla="*/ 503370 w 1084216"/>
                <a:gd name="connsiteY21" fmla="*/ 1178943 h 1665884"/>
                <a:gd name="connsiteX22" fmla="*/ 509121 w 1084216"/>
                <a:gd name="connsiteY22" fmla="*/ 1161690 h 1665884"/>
                <a:gd name="connsiteX23" fmla="*/ 532125 w 1084216"/>
                <a:gd name="connsiteY23" fmla="*/ 1127185 h 1665884"/>
                <a:gd name="connsiteX24" fmla="*/ 543627 w 1084216"/>
                <a:gd name="connsiteY24" fmla="*/ 1086928 h 1665884"/>
                <a:gd name="connsiteX25" fmla="*/ 532125 w 1084216"/>
                <a:gd name="connsiteY25" fmla="*/ 1012166 h 1665884"/>
                <a:gd name="connsiteX26" fmla="*/ 520623 w 1084216"/>
                <a:gd name="connsiteY26" fmla="*/ 977660 h 1665884"/>
                <a:gd name="connsiteX27" fmla="*/ 509121 w 1084216"/>
                <a:gd name="connsiteY27" fmla="*/ 943154 h 1665884"/>
                <a:gd name="connsiteX28" fmla="*/ 503370 w 1084216"/>
                <a:gd name="connsiteY28" fmla="*/ 925902 h 1665884"/>
                <a:gd name="connsiteX29" fmla="*/ 480367 w 1084216"/>
                <a:gd name="connsiteY29" fmla="*/ 885645 h 1665884"/>
                <a:gd name="connsiteX30" fmla="*/ 463114 w 1084216"/>
                <a:gd name="connsiteY30" fmla="*/ 851139 h 1665884"/>
                <a:gd name="connsiteX31" fmla="*/ 474616 w 1084216"/>
                <a:gd name="connsiteY31" fmla="*/ 833887 h 1665884"/>
                <a:gd name="connsiteX32" fmla="*/ 491868 w 1084216"/>
                <a:gd name="connsiteY32" fmla="*/ 828136 h 1665884"/>
                <a:gd name="connsiteX33" fmla="*/ 509121 w 1084216"/>
                <a:gd name="connsiteY33" fmla="*/ 816634 h 1665884"/>
                <a:gd name="connsiteX34" fmla="*/ 555129 w 1084216"/>
                <a:gd name="connsiteY34" fmla="*/ 764875 h 1665884"/>
                <a:gd name="connsiteX35" fmla="*/ 526374 w 1084216"/>
                <a:gd name="connsiteY35" fmla="*/ 741871 h 1665884"/>
                <a:gd name="connsiteX36" fmla="*/ 509121 w 1084216"/>
                <a:gd name="connsiteY36" fmla="*/ 736121 h 1665884"/>
                <a:gd name="connsiteX37" fmla="*/ 411355 w 1084216"/>
                <a:gd name="connsiteY37" fmla="*/ 730370 h 1665884"/>
                <a:gd name="connsiteX38" fmla="*/ 394102 w 1084216"/>
                <a:gd name="connsiteY38" fmla="*/ 713117 h 1665884"/>
                <a:gd name="connsiteX39" fmla="*/ 376850 w 1084216"/>
                <a:gd name="connsiteY39" fmla="*/ 701615 h 1665884"/>
                <a:gd name="connsiteX40" fmla="*/ 365348 w 1084216"/>
                <a:gd name="connsiteY40" fmla="*/ 684362 h 1665884"/>
                <a:gd name="connsiteX41" fmla="*/ 388351 w 1084216"/>
                <a:gd name="connsiteY41" fmla="*/ 672860 h 1665884"/>
                <a:gd name="connsiteX42" fmla="*/ 422857 w 1084216"/>
                <a:gd name="connsiteY42" fmla="*/ 649856 h 1665884"/>
                <a:gd name="connsiteX43" fmla="*/ 457363 w 1084216"/>
                <a:gd name="connsiteY43" fmla="*/ 638354 h 1665884"/>
                <a:gd name="connsiteX44" fmla="*/ 491868 w 1084216"/>
                <a:gd name="connsiteY44" fmla="*/ 615351 h 1665884"/>
                <a:gd name="connsiteX45" fmla="*/ 509121 w 1084216"/>
                <a:gd name="connsiteY45" fmla="*/ 626853 h 1665884"/>
                <a:gd name="connsiteX46" fmla="*/ 520623 w 1084216"/>
                <a:gd name="connsiteY46" fmla="*/ 672860 h 1665884"/>
                <a:gd name="connsiteX47" fmla="*/ 537876 w 1084216"/>
                <a:gd name="connsiteY47" fmla="*/ 678611 h 1665884"/>
                <a:gd name="connsiteX48" fmla="*/ 606887 w 1084216"/>
                <a:gd name="connsiteY48" fmla="*/ 667109 h 1665884"/>
                <a:gd name="connsiteX49" fmla="*/ 624140 w 1084216"/>
                <a:gd name="connsiteY49" fmla="*/ 655607 h 1665884"/>
                <a:gd name="connsiteX50" fmla="*/ 641393 w 1084216"/>
                <a:gd name="connsiteY50" fmla="*/ 638354 h 1665884"/>
                <a:gd name="connsiteX51" fmla="*/ 652895 w 1084216"/>
                <a:gd name="connsiteY51" fmla="*/ 621102 h 1665884"/>
                <a:gd name="connsiteX52" fmla="*/ 687401 w 1084216"/>
                <a:gd name="connsiteY52" fmla="*/ 609600 h 1665884"/>
                <a:gd name="connsiteX53" fmla="*/ 704653 w 1084216"/>
                <a:gd name="connsiteY53" fmla="*/ 603849 h 1665884"/>
                <a:gd name="connsiteX54" fmla="*/ 721906 w 1084216"/>
                <a:gd name="connsiteY54" fmla="*/ 598098 h 1665884"/>
                <a:gd name="connsiteX55" fmla="*/ 739159 w 1084216"/>
                <a:gd name="connsiteY55" fmla="*/ 592347 h 1665884"/>
                <a:gd name="connsiteX56" fmla="*/ 773665 w 1084216"/>
                <a:gd name="connsiteY56" fmla="*/ 557841 h 1665884"/>
                <a:gd name="connsiteX57" fmla="*/ 808170 w 1084216"/>
                <a:gd name="connsiteY57" fmla="*/ 529087 h 1665884"/>
                <a:gd name="connsiteX58" fmla="*/ 848427 w 1084216"/>
                <a:gd name="connsiteY58" fmla="*/ 517585 h 1665884"/>
                <a:gd name="connsiteX59" fmla="*/ 865680 w 1084216"/>
                <a:gd name="connsiteY59" fmla="*/ 529087 h 1665884"/>
                <a:gd name="connsiteX60" fmla="*/ 882933 w 1084216"/>
                <a:gd name="connsiteY60" fmla="*/ 546339 h 1665884"/>
                <a:gd name="connsiteX61" fmla="*/ 900185 w 1084216"/>
                <a:gd name="connsiteY61" fmla="*/ 552090 h 1665884"/>
                <a:gd name="connsiteX62" fmla="*/ 905936 w 1084216"/>
                <a:gd name="connsiteY62" fmla="*/ 534837 h 1665884"/>
                <a:gd name="connsiteX63" fmla="*/ 917438 w 1084216"/>
                <a:gd name="connsiteY63" fmla="*/ 517585 h 1665884"/>
                <a:gd name="connsiteX64" fmla="*/ 923189 w 1084216"/>
                <a:gd name="connsiteY64" fmla="*/ 477328 h 1665884"/>
                <a:gd name="connsiteX65" fmla="*/ 928940 w 1084216"/>
                <a:gd name="connsiteY65" fmla="*/ 454324 h 1665884"/>
                <a:gd name="connsiteX66" fmla="*/ 957695 w 1084216"/>
                <a:gd name="connsiteY66" fmla="*/ 437071 h 1665884"/>
                <a:gd name="connsiteX67" fmla="*/ 974948 w 1084216"/>
                <a:gd name="connsiteY67" fmla="*/ 425570 h 1665884"/>
                <a:gd name="connsiteX68" fmla="*/ 997951 w 1084216"/>
                <a:gd name="connsiteY68" fmla="*/ 408317 h 1665884"/>
                <a:gd name="connsiteX69" fmla="*/ 1049710 w 1084216"/>
                <a:gd name="connsiteY69" fmla="*/ 385313 h 1665884"/>
                <a:gd name="connsiteX70" fmla="*/ 1061212 w 1084216"/>
                <a:gd name="connsiteY70" fmla="*/ 368060 h 1665884"/>
                <a:gd name="connsiteX71" fmla="*/ 1078465 w 1084216"/>
                <a:gd name="connsiteY71" fmla="*/ 362309 h 1665884"/>
                <a:gd name="connsiteX72" fmla="*/ 1084216 w 1084216"/>
                <a:gd name="connsiteY72" fmla="*/ 253041 h 1665884"/>
                <a:gd name="connsiteX73" fmla="*/ 1078465 w 1084216"/>
                <a:gd name="connsiteY73" fmla="*/ 149524 h 1665884"/>
                <a:gd name="connsiteX74" fmla="*/ 1055461 w 1084216"/>
                <a:gd name="connsiteY74" fmla="*/ 115019 h 1665884"/>
                <a:gd name="connsiteX75" fmla="*/ 1009453 w 1084216"/>
                <a:gd name="connsiteY75" fmla="*/ 57509 h 1665884"/>
                <a:gd name="connsiteX76" fmla="*/ 997951 w 1084216"/>
                <a:gd name="connsiteY76" fmla="*/ 34505 h 1665884"/>
                <a:gd name="connsiteX77" fmla="*/ 963446 w 1084216"/>
                <a:gd name="connsiteY77" fmla="*/ 17253 h 1665884"/>
                <a:gd name="connsiteX78" fmla="*/ 911687 w 1084216"/>
                <a:gd name="connsiteY78" fmla="*/ 11502 h 1665884"/>
                <a:gd name="connsiteX79" fmla="*/ 859929 w 1084216"/>
                <a:gd name="connsiteY79" fmla="*/ 0 h 1665884"/>
                <a:gd name="connsiteX80" fmla="*/ 739159 w 1084216"/>
                <a:gd name="connsiteY80" fmla="*/ 11502 h 1665884"/>
                <a:gd name="connsiteX81" fmla="*/ 624140 w 1084216"/>
                <a:gd name="connsiteY81" fmla="*/ 28754 h 1665884"/>
                <a:gd name="connsiteX82" fmla="*/ 601136 w 1084216"/>
                <a:gd name="connsiteY82" fmla="*/ 34505 h 1665884"/>
                <a:gd name="connsiteX83" fmla="*/ 560880 w 1084216"/>
                <a:gd name="connsiteY83" fmla="*/ 40256 h 1665884"/>
                <a:gd name="connsiteX84" fmla="*/ 526374 w 1084216"/>
                <a:gd name="connsiteY84" fmla="*/ 46007 h 1665884"/>
                <a:gd name="connsiteX85" fmla="*/ 497619 w 1084216"/>
                <a:gd name="connsiteY85" fmla="*/ 51758 h 1665884"/>
                <a:gd name="connsiteX86" fmla="*/ 399853 w 1084216"/>
                <a:gd name="connsiteY86" fmla="*/ 57509 h 1665884"/>
                <a:gd name="connsiteX87" fmla="*/ 353846 w 1084216"/>
                <a:gd name="connsiteY87" fmla="*/ 69011 h 1665884"/>
                <a:gd name="connsiteX88" fmla="*/ 319340 w 1084216"/>
                <a:gd name="connsiteY88" fmla="*/ 74762 h 1665884"/>
                <a:gd name="connsiteX89" fmla="*/ 284835 w 1084216"/>
                <a:gd name="connsiteY89" fmla="*/ 86264 h 1665884"/>
                <a:gd name="connsiteX90" fmla="*/ 261831 w 1084216"/>
                <a:gd name="connsiteY90" fmla="*/ 92015 h 1665884"/>
                <a:gd name="connsiteX91" fmla="*/ 233076 w 1084216"/>
                <a:gd name="connsiteY91" fmla="*/ 103517 h 1665884"/>
                <a:gd name="connsiteX92" fmla="*/ 215823 w 1084216"/>
                <a:gd name="connsiteY92" fmla="*/ 109268 h 1665884"/>
                <a:gd name="connsiteX93" fmla="*/ 181318 w 1084216"/>
                <a:gd name="connsiteY93" fmla="*/ 126521 h 1665884"/>
                <a:gd name="connsiteX94" fmla="*/ 158314 w 1084216"/>
                <a:gd name="connsiteY94" fmla="*/ 143773 h 1665884"/>
                <a:gd name="connsiteX95" fmla="*/ 123808 w 1084216"/>
                <a:gd name="connsiteY95" fmla="*/ 166777 h 1665884"/>
                <a:gd name="connsiteX96" fmla="*/ 89302 w 1084216"/>
                <a:gd name="connsiteY96" fmla="*/ 207034 h 1665884"/>
                <a:gd name="connsiteX97" fmla="*/ 77801 w 1084216"/>
                <a:gd name="connsiteY97" fmla="*/ 247290 h 1665884"/>
                <a:gd name="connsiteX98" fmla="*/ 72050 w 1084216"/>
                <a:gd name="connsiteY98" fmla="*/ 270294 h 1665884"/>
                <a:gd name="connsiteX99" fmla="*/ 60548 w 1084216"/>
                <a:gd name="connsiteY99" fmla="*/ 368060 h 1665884"/>
                <a:gd name="connsiteX100" fmla="*/ 37544 w 1084216"/>
                <a:gd name="connsiteY100" fmla="*/ 442822 h 1665884"/>
                <a:gd name="connsiteX101" fmla="*/ 31793 w 1084216"/>
                <a:gd name="connsiteY101" fmla="*/ 460075 h 1665884"/>
                <a:gd name="connsiteX102" fmla="*/ 14540 w 1084216"/>
                <a:gd name="connsiteY102" fmla="*/ 511834 h 1665884"/>
                <a:gd name="connsiteX103" fmla="*/ 3038 w 1084216"/>
                <a:gd name="connsiteY103" fmla="*/ 580845 h 1665884"/>
                <a:gd name="connsiteX0" fmla="*/ 3038 w 1084216"/>
                <a:gd name="connsiteY0" fmla="*/ 580845 h 1665884"/>
                <a:gd name="connsiteX1" fmla="*/ 3038 w 1084216"/>
                <a:gd name="connsiteY1" fmla="*/ 1593011 h 1665884"/>
                <a:gd name="connsiteX2" fmla="*/ 37544 w 1084216"/>
                <a:gd name="connsiteY2" fmla="*/ 1581509 h 1665884"/>
                <a:gd name="connsiteX3" fmla="*/ 60548 w 1084216"/>
                <a:gd name="connsiteY3" fmla="*/ 1547004 h 1665884"/>
                <a:gd name="connsiteX4" fmla="*/ 54797 w 1084216"/>
                <a:gd name="connsiteY4" fmla="*/ 1477992 h 1665884"/>
                <a:gd name="connsiteX5" fmla="*/ 54797 w 1084216"/>
                <a:gd name="connsiteY5" fmla="*/ 1437736 h 1665884"/>
                <a:gd name="connsiteX6" fmla="*/ 72050 w 1084216"/>
                <a:gd name="connsiteY6" fmla="*/ 1431985 h 1665884"/>
                <a:gd name="connsiteX7" fmla="*/ 112306 w 1084216"/>
                <a:gd name="connsiteY7" fmla="*/ 1426234 h 1665884"/>
                <a:gd name="connsiteX8" fmla="*/ 135310 w 1084216"/>
                <a:gd name="connsiteY8" fmla="*/ 1420483 h 1665884"/>
                <a:gd name="connsiteX9" fmla="*/ 187068 w 1084216"/>
                <a:gd name="connsiteY9" fmla="*/ 1403230 h 1665884"/>
                <a:gd name="connsiteX10" fmla="*/ 204321 w 1084216"/>
                <a:gd name="connsiteY10" fmla="*/ 1397479 h 1665884"/>
                <a:gd name="connsiteX11" fmla="*/ 233076 w 1084216"/>
                <a:gd name="connsiteY11" fmla="*/ 1385977 h 1665884"/>
                <a:gd name="connsiteX12" fmla="*/ 273333 w 1084216"/>
                <a:gd name="connsiteY12" fmla="*/ 1374475 h 1665884"/>
                <a:gd name="connsiteX13" fmla="*/ 290585 w 1084216"/>
                <a:gd name="connsiteY13" fmla="*/ 1357222 h 1665884"/>
                <a:gd name="connsiteX14" fmla="*/ 319340 w 1084216"/>
                <a:gd name="connsiteY14" fmla="*/ 1322717 h 1665884"/>
                <a:gd name="connsiteX15" fmla="*/ 359597 w 1084216"/>
                <a:gd name="connsiteY15" fmla="*/ 1305464 h 1665884"/>
                <a:gd name="connsiteX16" fmla="*/ 394102 w 1084216"/>
                <a:gd name="connsiteY16" fmla="*/ 1270958 h 1665884"/>
                <a:gd name="connsiteX17" fmla="*/ 417106 w 1084216"/>
                <a:gd name="connsiteY17" fmla="*/ 1253705 h 1665884"/>
                <a:gd name="connsiteX18" fmla="*/ 428608 w 1084216"/>
                <a:gd name="connsiteY18" fmla="*/ 1236453 h 1665884"/>
                <a:gd name="connsiteX19" fmla="*/ 451612 w 1084216"/>
                <a:gd name="connsiteY19" fmla="*/ 1224951 h 1665884"/>
                <a:gd name="connsiteX20" fmla="*/ 486118 w 1084216"/>
                <a:gd name="connsiteY20" fmla="*/ 1190445 h 1665884"/>
                <a:gd name="connsiteX21" fmla="*/ 503370 w 1084216"/>
                <a:gd name="connsiteY21" fmla="*/ 1178943 h 1665884"/>
                <a:gd name="connsiteX22" fmla="*/ 509121 w 1084216"/>
                <a:gd name="connsiteY22" fmla="*/ 1161690 h 1665884"/>
                <a:gd name="connsiteX23" fmla="*/ 532125 w 1084216"/>
                <a:gd name="connsiteY23" fmla="*/ 1127185 h 1665884"/>
                <a:gd name="connsiteX24" fmla="*/ 543627 w 1084216"/>
                <a:gd name="connsiteY24" fmla="*/ 1086928 h 1665884"/>
                <a:gd name="connsiteX25" fmla="*/ 532125 w 1084216"/>
                <a:gd name="connsiteY25" fmla="*/ 1012166 h 1665884"/>
                <a:gd name="connsiteX26" fmla="*/ 520623 w 1084216"/>
                <a:gd name="connsiteY26" fmla="*/ 977660 h 1665884"/>
                <a:gd name="connsiteX27" fmla="*/ 509121 w 1084216"/>
                <a:gd name="connsiteY27" fmla="*/ 943154 h 1665884"/>
                <a:gd name="connsiteX28" fmla="*/ 503370 w 1084216"/>
                <a:gd name="connsiteY28" fmla="*/ 925902 h 1665884"/>
                <a:gd name="connsiteX29" fmla="*/ 480367 w 1084216"/>
                <a:gd name="connsiteY29" fmla="*/ 885645 h 1665884"/>
                <a:gd name="connsiteX30" fmla="*/ 463114 w 1084216"/>
                <a:gd name="connsiteY30" fmla="*/ 851139 h 1665884"/>
                <a:gd name="connsiteX31" fmla="*/ 474616 w 1084216"/>
                <a:gd name="connsiteY31" fmla="*/ 833887 h 1665884"/>
                <a:gd name="connsiteX32" fmla="*/ 491868 w 1084216"/>
                <a:gd name="connsiteY32" fmla="*/ 828136 h 1665884"/>
                <a:gd name="connsiteX33" fmla="*/ 509121 w 1084216"/>
                <a:gd name="connsiteY33" fmla="*/ 816634 h 1665884"/>
                <a:gd name="connsiteX34" fmla="*/ 555129 w 1084216"/>
                <a:gd name="connsiteY34" fmla="*/ 764875 h 1665884"/>
                <a:gd name="connsiteX35" fmla="*/ 526374 w 1084216"/>
                <a:gd name="connsiteY35" fmla="*/ 741871 h 1665884"/>
                <a:gd name="connsiteX36" fmla="*/ 509121 w 1084216"/>
                <a:gd name="connsiteY36" fmla="*/ 736121 h 1665884"/>
                <a:gd name="connsiteX37" fmla="*/ 411355 w 1084216"/>
                <a:gd name="connsiteY37" fmla="*/ 730370 h 1665884"/>
                <a:gd name="connsiteX38" fmla="*/ 394102 w 1084216"/>
                <a:gd name="connsiteY38" fmla="*/ 713117 h 1665884"/>
                <a:gd name="connsiteX39" fmla="*/ 376850 w 1084216"/>
                <a:gd name="connsiteY39" fmla="*/ 701615 h 1665884"/>
                <a:gd name="connsiteX40" fmla="*/ 365348 w 1084216"/>
                <a:gd name="connsiteY40" fmla="*/ 684362 h 1665884"/>
                <a:gd name="connsiteX41" fmla="*/ 388351 w 1084216"/>
                <a:gd name="connsiteY41" fmla="*/ 672860 h 1665884"/>
                <a:gd name="connsiteX42" fmla="*/ 422857 w 1084216"/>
                <a:gd name="connsiteY42" fmla="*/ 649856 h 1665884"/>
                <a:gd name="connsiteX43" fmla="*/ 457363 w 1084216"/>
                <a:gd name="connsiteY43" fmla="*/ 638354 h 1665884"/>
                <a:gd name="connsiteX44" fmla="*/ 491868 w 1084216"/>
                <a:gd name="connsiteY44" fmla="*/ 615351 h 1665884"/>
                <a:gd name="connsiteX45" fmla="*/ 509121 w 1084216"/>
                <a:gd name="connsiteY45" fmla="*/ 626853 h 1665884"/>
                <a:gd name="connsiteX46" fmla="*/ 520623 w 1084216"/>
                <a:gd name="connsiteY46" fmla="*/ 672860 h 1665884"/>
                <a:gd name="connsiteX47" fmla="*/ 514873 w 1084216"/>
                <a:gd name="connsiteY47" fmla="*/ 667109 h 1665884"/>
                <a:gd name="connsiteX48" fmla="*/ 606887 w 1084216"/>
                <a:gd name="connsiteY48" fmla="*/ 667109 h 1665884"/>
                <a:gd name="connsiteX49" fmla="*/ 624140 w 1084216"/>
                <a:gd name="connsiteY49" fmla="*/ 655607 h 1665884"/>
                <a:gd name="connsiteX50" fmla="*/ 641393 w 1084216"/>
                <a:gd name="connsiteY50" fmla="*/ 638354 h 1665884"/>
                <a:gd name="connsiteX51" fmla="*/ 652895 w 1084216"/>
                <a:gd name="connsiteY51" fmla="*/ 621102 h 1665884"/>
                <a:gd name="connsiteX52" fmla="*/ 687401 w 1084216"/>
                <a:gd name="connsiteY52" fmla="*/ 609600 h 1665884"/>
                <a:gd name="connsiteX53" fmla="*/ 704653 w 1084216"/>
                <a:gd name="connsiteY53" fmla="*/ 603849 h 1665884"/>
                <a:gd name="connsiteX54" fmla="*/ 721906 w 1084216"/>
                <a:gd name="connsiteY54" fmla="*/ 598098 h 1665884"/>
                <a:gd name="connsiteX55" fmla="*/ 739159 w 1084216"/>
                <a:gd name="connsiteY55" fmla="*/ 592347 h 1665884"/>
                <a:gd name="connsiteX56" fmla="*/ 773665 w 1084216"/>
                <a:gd name="connsiteY56" fmla="*/ 557841 h 1665884"/>
                <a:gd name="connsiteX57" fmla="*/ 808170 w 1084216"/>
                <a:gd name="connsiteY57" fmla="*/ 529087 h 1665884"/>
                <a:gd name="connsiteX58" fmla="*/ 848427 w 1084216"/>
                <a:gd name="connsiteY58" fmla="*/ 517585 h 1665884"/>
                <a:gd name="connsiteX59" fmla="*/ 865680 w 1084216"/>
                <a:gd name="connsiteY59" fmla="*/ 529087 h 1665884"/>
                <a:gd name="connsiteX60" fmla="*/ 882933 w 1084216"/>
                <a:gd name="connsiteY60" fmla="*/ 546339 h 1665884"/>
                <a:gd name="connsiteX61" fmla="*/ 900185 w 1084216"/>
                <a:gd name="connsiteY61" fmla="*/ 552090 h 1665884"/>
                <a:gd name="connsiteX62" fmla="*/ 905936 w 1084216"/>
                <a:gd name="connsiteY62" fmla="*/ 534837 h 1665884"/>
                <a:gd name="connsiteX63" fmla="*/ 917438 w 1084216"/>
                <a:gd name="connsiteY63" fmla="*/ 517585 h 1665884"/>
                <a:gd name="connsiteX64" fmla="*/ 923189 w 1084216"/>
                <a:gd name="connsiteY64" fmla="*/ 477328 h 1665884"/>
                <a:gd name="connsiteX65" fmla="*/ 928940 w 1084216"/>
                <a:gd name="connsiteY65" fmla="*/ 454324 h 1665884"/>
                <a:gd name="connsiteX66" fmla="*/ 957695 w 1084216"/>
                <a:gd name="connsiteY66" fmla="*/ 437071 h 1665884"/>
                <a:gd name="connsiteX67" fmla="*/ 974948 w 1084216"/>
                <a:gd name="connsiteY67" fmla="*/ 425570 h 1665884"/>
                <a:gd name="connsiteX68" fmla="*/ 997951 w 1084216"/>
                <a:gd name="connsiteY68" fmla="*/ 408317 h 1665884"/>
                <a:gd name="connsiteX69" fmla="*/ 1049710 w 1084216"/>
                <a:gd name="connsiteY69" fmla="*/ 385313 h 1665884"/>
                <a:gd name="connsiteX70" fmla="*/ 1061212 w 1084216"/>
                <a:gd name="connsiteY70" fmla="*/ 368060 h 1665884"/>
                <a:gd name="connsiteX71" fmla="*/ 1078465 w 1084216"/>
                <a:gd name="connsiteY71" fmla="*/ 362309 h 1665884"/>
                <a:gd name="connsiteX72" fmla="*/ 1084216 w 1084216"/>
                <a:gd name="connsiteY72" fmla="*/ 253041 h 1665884"/>
                <a:gd name="connsiteX73" fmla="*/ 1078465 w 1084216"/>
                <a:gd name="connsiteY73" fmla="*/ 149524 h 1665884"/>
                <a:gd name="connsiteX74" fmla="*/ 1055461 w 1084216"/>
                <a:gd name="connsiteY74" fmla="*/ 115019 h 1665884"/>
                <a:gd name="connsiteX75" fmla="*/ 1009453 w 1084216"/>
                <a:gd name="connsiteY75" fmla="*/ 57509 h 1665884"/>
                <a:gd name="connsiteX76" fmla="*/ 997951 w 1084216"/>
                <a:gd name="connsiteY76" fmla="*/ 34505 h 1665884"/>
                <a:gd name="connsiteX77" fmla="*/ 963446 w 1084216"/>
                <a:gd name="connsiteY77" fmla="*/ 17253 h 1665884"/>
                <a:gd name="connsiteX78" fmla="*/ 911687 w 1084216"/>
                <a:gd name="connsiteY78" fmla="*/ 11502 h 1665884"/>
                <a:gd name="connsiteX79" fmla="*/ 859929 w 1084216"/>
                <a:gd name="connsiteY79" fmla="*/ 0 h 1665884"/>
                <a:gd name="connsiteX80" fmla="*/ 739159 w 1084216"/>
                <a:gd name="connsiteY80" fmla="*/ 11502 h 1665884"/>
                <a:gd name="connsiteX81" fmla="*/ 624140 w 1084216"/>
                <a:gd name="connsiteY81" fmla="*/ 28754 h 1665884"/>
                <a:gd name="connsiteX82" fmla="*/ 601136 w 1084216"/>
                <a:gd name="connsiteY82" fmla="*/ 34505 h 1665884"/>
                <a:gd name="connsiteX83" fmla="*/ 560880 w 1084216"/>
                <a:gd name="connsiteY83" fmla="*/ 40256 h 1665884"/>
                <a:gd name="connsiteX84" fmla="*/ 526374 w 1084216"/>
                <a:gd name="connsiteY84" fmla="*/ 46007 h 1665884"/>
                <a:gd name="connsiteX85" fmla="*/ 497619 w 1084216"/>
                <a:gd name="connsiteY85" fmla="*/ 51758 h 1665884"/>
                <a:gd name="connsiteX86" fmla="*/ 399853 w 1084216"/>
                <a:gd name="connsiteY86" fmla="*/ 57509 h 1665884"/>
                <a:gd name="connsiteX87" fmla="*/ 353846 w 1084216"/>
                <a:gd name="connsiteY87" fmla="*/ 69011 h 1665884"/>
                <a:gd name="connsiteX88" fmla="*/ 319340 w 1084216"/>
                <a:gd name="connsiteY88" fmla="*/ 74762 h 1665884"/>
                <a:gd name="connsiteX89" fmla="*/ 284835 w 1084216"/>
                <a:gd name="connsiteY89" fmla="*/ 86264 h 1665884"/>
                <a:gd name="connsiteX90" fmla="*/ 261831 w 1084216"/>
                <a:gd name="connsiteY90" fmla="*/ 92015 h 1665884"/>
                <a:gd name="connsiteX91" fmla="*/ 233076 w 1084216"/>
                <a:gd name="connsiteY91" fmla="*/ 103517 h 1665884"/>
                <a:gd name="connsiteX92" fmla="*/ 215823 w 1084216"/>
                <a:gd name="connsiteY92" fmla="*/ 109268 h 1665884"/>
                <a:gd name="connsiteX93" fmla="*/ 181318 w 1084216"/>
                <a:gd name="connsiteY93" fmla="*/ 126521 h 1665884"/>
                <a:gd name="connsiteX94" fmla="*/ 158314 w 1084216"/>
                <a:gd name="connsiteY94" fmla="*/ 143773 h 1665884"/>
                <a:gd name="connsiteX95" fmla="*/ 123808 w 1084216"/>
                <a:gd name="connsiteY95" fmla="*/ 166777 h 1665884"/>
                <a:gd name="connsiteX96" fmla="*/ 89302 w 1084216"/>
                <a:gd name="connsiteY96" fmla="*/ 207034 h 1665884"/>
                <a:gd name="connsiteX97" fmla="*/ 77801 w 1084216"/>
                <a:gd name="connsiteY97" fmla="*/ 247290 h 1665884"/>
                <a:gd name="connsiteX98" fmla="*/ 72050 w 1084216"/>
                <a:gd name="connsiteY98" fmla="*/ 270294 h 1665884"/>
                <a:gd name="connsiteX99" fmla="*/ 60548 w 1084216"/>
                <a:gd name="connsiteY99" fmla="*/ 368060 h 1665884"/>
                <a:gd name="connsiteX100" fmla="*/ 37544 w 1084216"/>
                <a:gd name="connsiteY100" fmla="*/ 442822 h 1665884"/>
                <a:gd name="connsiteX101" fmla="*/ 31793 w 1084216"/>
                <a:gd name="connsiteY101" fmla="*/ 460075 h 1665884"/>
                <a:gd name="connsiteX102" fmla="*/ 14540 w 1084216"/>
                <a:gd name="connsiteY102" fmla="*/ 511834 h 1665884"/>
                <a:gd name="connsiteX103" fmla="*/ 3038 w 1084216"/>
                <a:gd name="connsiteY103" fmla="*/ 580845 h 1665884"/>
                <a:gd name="connsiteX0" fmla="*/ 3038 w 1084216"/>
                <a:gd name="connsiteY0" fmla="*/ 580845 h 1665884"/>
                <a:gd name="connsiteX1" fmla="*/ 3038 w 1084216"/>
                <a:gd name="connsiteY1" fmla="*/ 1593011 h 1665884"/>
                <a:gd name="connsiteX2" fmla="*/ 37544 w 1084216"/>
                <a:gd name="connsiteY2" fmla="*/ 1581509 h 1665884"/>
                <a:gd name="connsiteX3" fmla="*/ 60548 w 1084216"/>
                <a:gd name="connsiteY3" fmla="*/ 1547004 h 1665884"/>
                <a:gd name="connsiteX4" fmla="*/ 54797 w 1084216"/>
                <a:gd name="connsiteY4" fmla="*/ 1477992 h 1665884"/>
                <a:gd name="connsiteX5" fmla="*/ 54797 w 1084216"/>
                <a:gd name="connsiteY5" fmla="*/ 1437736 h 1665884"/>
                <a:gd name="connsiteX6" fmla="*/ 72050 w 1084216"/>
                <a:gd name="connsiteY6" fmla="*/ 1431985 h 1665884"/>
                <a:gd name="connsiteX7" fmla="*/ 112306 w 1084216"/>
                <a:gd name="connsiteY7" fmla="*/ 1426234 h 1665884"/>
                <a:gd name="connsiteX8" fmla="*/ 135310 w 1084216"/>
                <a:gd name="connsiteY8" fmla="*/ 1420483 h 1665884"/>
                <a:gd name="connsiteX9" fmla="*/ 187068 w 1084216"/>
                <a:gd name="connsiteY9" fmla="*/ 1403230 h 1665884"/>
                <a:gd name="connsiteX10" fmla="*/ 204321 w 1084216"/>
                <a:gd name="connsiteY10" fmla="*/ 1397479 h 1665884"/>
                <a:gd name="connsiteX11" fmla="*/ 233076 w 1084216"/>
                <a:gd name="connsiteY11" fmla="*/ 1385977 h 1665884"/>
                <a:gd name="connsiteX12" fmla="*/ 273333 w 1084216"/>
                <a:gd name="connsiteY12" fmla="*/ 1374475 h 1665884"/>
                <a:gd name="connsiteX13" fmla="*/ 290585 w 1084216"/>
                <a:gd name="connsiteY13" fmla="*/ 1357222 h 1665884"/>
                <a:gd name="connsiteX14" fmla="*/ 319340 w 1084216"/>
                <a:gd name="connsiteY14" fmla="*/ 1322717 h 1665884"/>
                <a:gd name="connsiteX15" fmla="*/ 359597 w 1084216"/>
                <a:gd name="connsiteY15" fmla="*/ 1305464 h 1665884"/>
                <a:gd name="connsiteX16" fmla="*/ 394102 w 1084216"/>
                <a:gd name="connsiteY16" fmla="*/ 1270958 h 1665884"/>
                <a:gd name="connsiteX17" fmla="*/ 417106 w 1084216"/>
                <a:gd name="connsiteY17" fmla="*/ 1253705 h 1665884"/>
                <a:gd name="connsiteX18" fmla="*/ 428608 w 1084216"/>
                <a:gd name="connsiteY18" fmla="*/ 1236453 h 1665884"/>
                <a:gd name="connsiteX19" fmla="*/ 451612 w 1084216"/>
                <a:gd name="connsiteY19" fmla="*/ 1224951 h 1665884"/>
                <a:gd name="connsiteX20" fmla="*/ 486118 w 1084216"/>
                <a:gd name="connsiteY20" fmla="*/ 1190445 h 1665884"/>
                <a:gd name="connsiteX21" fmla="*/ 503370 w 1084216"/>
                <a:gd name="connsiteY21" fmla="*/ 1178943 h 1665884"/>
                <a:gd name="connsiteX22" fmla="*/ 509121 w 1084216"/>
                <a:gd name="connsiteY22" fmla="*/ 1161690 h 1665884"/>
                <a:gd name="connsiteX23" fmla="*/ 532125 w 1084216"/>
                <a:gd name="connsiteY23" fmla="*/ 1127185 h 1665884"/>
                <a:gd name="connsiteX24" fmla="*/ 543627 w 1084216"/>
                <a:gd name="connsiteY24" fmla="*/ 1086928 h 1665884"/>
                <a:gd name="connsiteX25" fmla="*/ 532125 w 1084216"/>
                <a:gd name="connsiteY25" fmla="*/ 1012166 h 1665884"/>
                <a:gd name="connsiteX26" fmla="*/ 520623 w 1084216"/>
                <a:gd name="connsiteY26" fmla="*/ 977660 h 1665884"/>
                <a:gd name="connsiteX27" fmla="*/ 509121 w 1084216"/>
                <a:gd name="connsiteY27" fmla="*/ 943154 h 1665884"/>
                <a:gd name="connsiteX28" fmla="*/ 503370 w 1084216"/>
                <a:gd name="connsiteY28" fmla="*/ 925902 h 1665884"/>
                <a:gd name="connsiteX29" fmla="*/ 480367 w 1084216"/>
                <a:gd name="connsiteY29" fmla="*/ 885645 h 1665884"/>
                <a:gd name="connsiteX30" fmla="*/ 463114 w 1084216"/>
                <a:gd name="connsiteY30" fmla="*/ 851139 h 1665884"/>
                <a:gd name="connsiteX31" fmla="*/ 474616 w 1084216"/>
                <a:gd name="connsiteY31" fmla="*/ 833887 h 1665884"/>
                <a:gd name="connsiteX32" fmla="*/ 491868 w 1084216"/>
                <a:gd name="connsiteY32" fmla="*/ 828136 h 1665884"/>
                <a:gd name="connsiteX33" fmla="*/ 509121 w 1084216"/>
                <a:gd name="connsiteY33" fmla="*/ 816634 h 1665884"/>
                <a:gd name="connsiteX34" fmla="*/ 555129 w 1084216"/>
                <a:gd name="connsiteY34" fmla="*/ 764875 h 1665884"/>
                <a:gd name="connsiteX35" fmla="*/ 526374 w 1084216"/>
                <a:gd name="connsiteY35" fmla="*/ 741871 h 1665884"/>
                <a:gd name="connsiteX36" fmla="*/ 509121 w 1084216"/>
                <a:gd name="connsiteY36" fmla="*/ 736121 h 1665884"/>
                <a:gd name="connsiteX37" fmla="*/ 411355 w 1084216"/>
                <a:gd name="connsiteY37" fmla="*/ 730370 h 1665884"/>
                <a:gd name="connsiteX38" fmla="*/ 394102 w 1084216"/>
                <a:gd name="connsiteY38" fmla="*/ 713117 h 1665884"/>
                <a:gd name="connsiteX39" fmla="*/ 376850 w 1084216"/>
                <a:gd name="connsiteY39" fmla="*/ 701615 h 1665884"/>
                <a:gd name="connsiteX40" fmla="*/ 365348 w 1084216"/>
                <a:gd name="connsiteY40" fmla="*/ 684362 h 1665884"/>
                <a:gd name="connsiteX41" fmla="*/ 388351 w 1084216"/>
                <a:gd name="connsiteY41" fmla="*/ 672860 h 1665884"/>
                <a:gd name="connsiteX42" fmla="*/ 422857 w 1084216"/>
                <a:gd name="connsiteY42" fmla="*/ 649856 h 1665884"/>
                <a:gd name="connsiteX43" fmla="*/ 457363 w 1084216"/>
                <a:gd name="connsiteY43" fmla="*/ 638354 h 1665884"/>
                <a:gd name="connsiteX44" fmla="*/ 491868 w 1084216"/>
                <a:gd name="connsiteY44" fmla="*/ 615351 h 1665884"/>
                <a:gd name="connsiteX45" fmla="*/ 509121 w 1084216"/>
                <a:gd name="connsiteY45" fmla="*/ 626853 h 1665884"/>
                <a:gd name="connsiteX46" fmla="*/ 520623 w 1084216"/>
                <a:gd name="connsiteY46" fmla="*/ 672860 h 1665884"/>
                <a:gd name="connsiteX47" fmla="*/ 497621 w 1084216"/>
                <a:gd name="connsiteY47" fmla="*/ 678611 h 1665884"/>
                <a:gd name="connsiteX48" fmla="*/ 606887 w 1084216"/>
                <a:gd name="connsiteY48" fmla="*/ 667109 h 1665884"/>
                <a:gd name="connsiteX49" fmla="*/ 624140 w 1084216"/>
                <a:gd name="connsiteY49" fmla="*/ 655607 h 1665884"/>
                <a:gd name="connsiteX50" fmla="*/ 641393 w 1084216"/>
                <a:gd name="connsiteY50" fmla="*/ 638354 h 1665884"/>
                <a:gd name="connsiteX51" fmla="*/ 652895 w 1084216"/>
                <a:gd name="connsiteY51" fmla="*/ 621102 h 1665884"/>
                <a:gd name="connsiteX52" fmla="*/ 687401 w 1084216"/>
                <a:gd name="connsiteY52" fmla="*/ 609600 h 1665884"/>
                <a:gd name="connsiteX53" fmla="*/ 704653 w 1084216"/>
                <a:gd name="connsiteY53" fmla="*/ 603849 h 1665884"/>
                <a:gd name="connsiteX54" fmla="*/ 721906 w 1084216"/>
                <a:gd name="connsiteY54" fmla="*/ 598098 h 1665884"/>
                <a:gd name="connsiteX55" fmla="*/ 739159 w 1084216"/>
                <a:gd name="connsiteY55" fmla="*/ 592347 h 1665884"/>
                <a:gd name="connsiteX56" fmla="*/ 773665 w 1084216"/>
                <a:gd name="connsiteY56" fmla="*/ 557841 h 1665884"/>
                <a:gd name="connsiteX57" fmla="*/ 808170 w 1084216"/>
                <a:gd name="connsiteY57" fmla="*/ 529087 h 1665884"/>
                <a:gd name="connsiteX58" fmla="*/ 848427 w 1084216"/>
                <a:gd name="connsiteY58" fmla="*/ 517585 h 1665884"/>
                <a:gd name="connsiteX59" fmla="*/ 865680 w 1084216"/>
                <a:gd name="connsiteY59" fmla="*/ 529087 h 1665884"/>
                <a:gd name="connsiteX60" fmla="*/ 882933 w 1084216"/>
                <a:gd name="connsiteY60" fmla="*/ 546339 h 1665884"/>
                <a:gd name="connsiteX61" fmla="*/ 900185 w 1084216"/>
                <a:gd name="connsiteY61" fmla="*/ 552090 h 1665884"/>
                <a:gd name="connsiteX62" fmla="*/ 905936 w 1084216"/>
                <a:gd name="connsiteY62" fmla="*/ 534837 h 1665884"/>
                <a:gd name="connsiteX63" fmla="*/ 917438 w 1084216"/>
                <a:gd name="connsiteY63" fmla="*/ 517585 h 1665884"/>
                <a:gd name="connsiteX64" fmla="*/ 923189 w 1084216"/>
                <a:gd name="connsiteY64" fmla="*/ 477328 h 1665884"/>
                <a:gd name="connsiteX65" fmla="*/ 928940 w 1084216"/>
                <a:gd name="connsiteY65" fmla="*/ 454324 h 1665884"/>
                <a:gd name="connsiteX66" fmla="*/ 957695 w 1084216"/>
                <a:gd name="connsiteY66" fmla="*/ 437071 h 1665884"/>
                <a:gd name="connsiteX67" fmla="*/ 974948 w 1084216"/>
                <a:gd name="connsiteY67" fmla="*/ 425570 h 1665884"/>
                <a:gd name="connsiteX68" fmla="*/ 997951 w 1084216"/>
                <a:gd name="connsiteY68" fmla="*/ 408317 h 1665884"/>
                <a:gd name="connsiteX69" fmla="*/ 1049710 w 1084216"/>
                <a:gd name="connsiteY69" fmla="*/ 385313 h 1665884"/>
                <a:gd name="connsiteX70" fmla="*/ 1061212 w 1084216"/>
                <a:gd name="connsiteY70" fmla="*/ 368060 h 1665884"/>
                <a:gd name="connsiteX71" fmla="*/ 1078465 w 1084216"/>
                <a:gd name="connsiteY71" fmla="*/ 362309 h 1665884"/>
                <a:gd name="connsiteX72" fmla="*/ 1084216 w 1084216"/>
                <a:gd name="connsiteY72" fmla="*/ 253041 h 1665884"/>
                <a:gd name="connsiteX73" fmla="*/ 1078465 w 1084216"/>
                <a:gd name="connsiteY73" fmla="*/ 149524 h 1665884"/>
                <a:gd name="connsiteX74" fmla="*/ 1055461 w 1084216"/>
                <a:gd name="connsiteY74" fmla="*/ 115019 h 1665884"/>
                <a:gd name="connsiteX75" fmla="*/ 1009453 w 1084216"/>
                <a:gd name="connsiteY75" fmla="*/ 57509 h 1665884"/>
                <a:gd name="connsiteX76" fmla="*/ 997951 w 1084216"/>
                <a:gd name="connsiteY76" fmla="*/ 34505 h 1665884"/>
                <a:gd name="connsiteX77" fmla="*/ 963446 w 1084216"/>
                <a:gd name="connsiteY77" fmla="*/ 17253 h 1665884"/>
                <a:gd name="connsiteX78" fmla="*/ 911687 w 1084216"/>
                <a:gd name="connsiteY78" fmla="*/ 11502 h 1665884"/>
                <a:gd name="connsiteX79" fmla="*/ 859929 w 1084216"/>
                <a:gd name="connsiteY79" fmla="*/ 0 h 1665884"/>
                <a:gd name="connsiteX80" fmla="*/ 739159 w 1084216"/>
                <a:gd name="connsiteY80" fmla="*/ 11502 h 1665884"/>
                <a:gd name="connsiteX81" fmla="*/ 624140 w 1084216"/>
                <a:gd name="connsiteY81" fmla="*/ 28754 h 1665884"/>
                <a:gd name="connsiteX82" fmla="*/ 601136 w 1084216"/>
                <a:gd name="connsiteY82" fmla="*/ 34505 h 1665884"/>
                <a:gd name="connsiteX83" fmla="*/ 560880 w 1084216"/>
                <a:gd name="connsiteY83" fmla="*/ 40256 h 1665884"/>
                <a:gd name="connsiteX84" fmla="*/ 526374 w 1084216"/>
                <a:gd name="connsiteY84" fmla="*/ 46007 h 1665884"/>
                <a:gd name="connsiteX85" fmla="*/ 497619 w 1084216"/>
                <a:gd name="connsiteY85" fmla="*/ 51758 h 1665884"/>
                <a:gd name="connsiteX86" fmla="*/ 399853 w 1084216"/>
                <a:gd name="connsiteY86" fmla="*/ 57509 h 1665884"/>
                <a:gd name="connsiteX87" fmla="*/ 353846 w 1084216"/>
                <a:gd name="connsiteY87" fmla="*/ 69011 h 1665884"/>
                <a:gd name="connsiteX88" fmla="*/ 319340 w 1084216"/>
                <a:gd name="connsiteY88" fmla="*/ 74762 h 1665884"/>
                <a:gd name="connsiteX89" fmla="*/ 284835 w 1084216"/>
                <a:gd name="connsiteY89" fmla="*/ 86264 h 1665884"/>
                <a:gd name="connsiteX90" fmla="*/ 261831 w 1084216"/>
                <a:gd name="connsiteY90" fmla="*/ 92015 h 1665884"/>
                <a:gd name="connsiteX91" fmla="*/ 233076 w 1084216"/>
                <a:gd name="connsiteY91" fmla="*/ 103517 h 1665884"/>
                <a:gd name="connsiteX92" fmla="*/ 215823 w 1084216"/>
                <a:gd name="connsiteY92" fmla="*/ 109268 h 1665884"/>
                <a:gd name="connsiteX93" fmla="*/ 181318 w 1084216"/>
                <a:gd name="connsiteY93" fmla="*/ 126521 h 1665884"/>
                <a:gd name="connsiteX94" fmla="*/ 158314 w 1084216"/>
                <a:gd name="connsiteY94" fmla="*/ 143773 h 1665884"/>
                <a:gd name="connsiteX95" fmla="*/ 123808 w 1084216"/>
                <a:gd name="connsiteY95" fmla="*/ 166777 h 1665884"/>
                <a:gd name="connsiteX96" fmla="*/ 89302 w 1084216"/>
                <a:gd name="connsiteY96" fmla="*/ 207034 h 1665884"/>
                <a:gd name="connsiteX97" fmla="*/ 77801 w 1084216"/>
                <a:gd name="connsiteY97" fmla="*/ 247290 h 1665884"/>
                <a:gd name="connsiteX98" fmla="*/ 72050 w 1084216"/>
                <a:gd name="connsiteY98" fmla="*/ 270294 h 1665884"/>
                <a:gd name="connsiteX99" fmla="*/ 60548 w 1084216"/>
                <a:gd name="connsiteY99" fmla="*/ 368060 h 1665884"/>
                <a:gd name="connsiteX100" fmla="*/ 37544 w 1084216"/>
                <a:gd name="connsiteY100" fmla="*/ 442822 h 1665884"/>
                <a:gd name="connsiteX101" fmla="*/ 31793 w 1084216"/>
                <a:gd name="connsiteY101" fmla="*/ 460075 h 1665884"/>
                <a:gd name="connsiteX102" fmla="*/ 14540 w 1084216"/>
                <a:gd name="connsiteY102" fmla="*/ 511834 h 1665884"/>
                <a:gd name="connsiteX103" fmla="*/ 3038 w 1084216"/>
                <a:gd name="connsiteY103" fmla="*/ 580845 h 1665884"/>
                <a:gd name="connsiteX0" fmla="*/ 3038 w 1084216"/>
                <a:gd name="connsiteY0" fmla="*/ 580845 h 1665884"/>
                <a:gd name="connsiteX1" fmla="*/ 3038 w 1084216"/>
                <a:gd name="connsiteY1" fmla="*/ 1593011 h 1665884"/>
                <a:gd name="connsiteX2" fmla="*/ 37544 w 1084216"/>
                <a:gd name="connsiteY2" fmla="*/ 1581509 h 1665884"/>
                <a:gd name="connsiteX3" fmla="*/ 60548 w 1084216"/>
                <a:gd name="connsiteY3" fmla="*/ 1547004 h 1665884"/>
                <a:gd name="connsiteX4" fmla="*/ 54797 w 1084216"/>
                <a:gd name="connsiteY4" fmla="*/ 1477992 h 1665884"/>
                <a:gd name="connsiteX5" fmla="*/ 54797 w 1084216"/>
                <a:gd name="connsiteY5" fmla="*/ 1437736 h 1665884"/>
                <a:gd name="connsiteX6" fmla="*/ 72050 w 1084216"/>
                <a:gd name="connsiteY6" fmla="*/ 1431985 h 1665884"/>
                <a:gd name="connsiteX7" fmla="*/ 112306 w 1084216"/>
                <a:gd name="connsiteY7" fmla="*/ 1426234 h 1665884"/>
                <a:gd name="connsiteX8" fmla="*/ 135310 w 1084216"/>
                <a:gd name="connsiteY8" fmla="*/ 1420483 h 1665884"/>
                <a:gd name="connsiteX9" fmla="*/ 187068 w 1084216"/>
                <a:gd name="connsiteY9" fmla="*/ 1403230 h 1665884"/>
                <a:gd name="connsiteX10" fmla="*/ 204321 w 1084216"/>
                <a:gd name="connsiteY10" fmla="*/ 1397479 h 1665884"/>
                <a:gd name="connsiteX11" fmla="*/ 233076 w 1084216"/>
                <a:gd name="connsiteY11" fmla="*/ 1385977 h 1665884"/>
                <a:gd name="connsiteX12" fmla="*/ 273333 w 1084216"/>
                <a:gd name="connsiteY12" fmla="*/ 1374475 h 1665884"/>
                <a:gd name="connsiteX13" fmla="*/ 290585 w 1084216"/>
                <a:gd name="connsiteY13" fmla="*/ 1357222 h 1665884"/>
                <a:gd name="connsiteX14" fmla="*/ 319340 w 1084216"/>
                <a:gd name="connsiteY14" fmla="*/ 1322717 h 1665884"/>
                <a:gd name="connsiteX15" fmla="*/ 359597 w 1084216"/>
                <a:gd name="connsiteY15" fmla="*/ 1305464 h 1665884"/>
                <a:gd name="connsiteX16" fmla="*/ 394102 w 1084216"/>
                <a:gd name="connsiteY16" fmla="*/ 1270958 h 1665884"/>
                <a:gd name="connsiteX17" fmla="*/ 417106 w 1084216"/>
                <a:gd name="connsiteY17" fmla="*/ 1253705 h 1665884"/>
                <a:gd name="connsiteX18" fmla="*/ 428608 w 1084216"/>
                <a:gd name="connsiteY18" fmla="*/ 1236453 h 1665884"/>
                <a:gd name="connsiteX19" fmla="*/ 451612 w 1084216"/>
                <a:gd name="connsiteY19" fmla="*/ 1224951 h 1665884"/>
                <a:gd name="connsiteX20" fmla="*/ 486118 w 1084216"/>
                <a:gd name="connsiteY20" fmla="*/ 1190445 h 1665884"/>
                <a:gd name="connsiteX21" fmla="*/ 503370 w 1084216"/>
                <a:gd name="connsiteY21" fmla="*/ 1178943 h 1665884"/>
                <a:gd name="connsiteX22" fmla="*/ 509121 w 1084216"/>
                <a:gd name="connsiteY22" fmla="*/ 1161690 h 1665884"/>
                <a:gd name="connsiteX23" fmla="*/ 532125 w 1084216"/>
                <a:gd name="connsiteY23" fmla="*/ 1127185 h 1665884"/>
                <a:gd name="connsiteX24" fmla="*/ 543627 w 1084216"/>
                <a:gd name="connsiteY24" fmla="*/ 1086928 h 1665884"/>
                <a:gd name="connsiteX25" fmla="*/ 532125 w 1084216"/>
                <a:gd name="connsiteY25" fmla="*/ 1012166 h 1665884"/>
                <a:gd name="connsiteX26" fmla="*/ 520623 w 1084216"/>
                <a:gd name="connsiteY26" fmla="*/ 977660 h 1665884"/>
                <a:gd name="connsiteX27" fmla="*/ 509121 w 1084216"/>
                <a:gd name="connsiteY27" fmla="*/ 943154 h 1665884"/>
                <a:gd name="connsiteX28" fmla="*/ 503370 w 1084216"/>
                <a:gd name="connsiteY28" fmla="*/ 925902 h 1665884"/>
                <a:gd name="connsiteX29" fmla="*/ 480367 w 1084216"/>
                <a:gd name="connsiteY29" fmla="*/ 885645 h 1665884"/>
                <a:gd name="connsiteX30" fmla="*/ 463114 w 1084216"/>
                <a:gd name="connsiteY30" fmla="*/ 851139 h 1665884"/>
                <a:gd name="connsiteX31" fmla="*/ 474616 w 1084216"/>
                <a:gd name="connsiteY31" fmla="*/ 833887 h 1665884"/>
                <a:gd name="connsiteX32" fmla="*/ 491868 w 1084216"/>
                <a:gd name="connsiteY32" fmla="*/ 828136 h 1665884"/>
                <a:gd name="connsiteX33" fmla="*/ 509121 w 1084216"/>
                <a:gd name="connsiteY33" fmla="*/ 816634 h 1665884"/>
                <a:gd name="connsiteX34" fmla="*/ 555129 w 1084216"/>
                <a:gd name="connsiteY34" fmla="*/ 764875 h 1665884"/>
                <a:gd name="connsiteX35" fmla="*/ 526374 w 1084216"/>
                <a:gd name="connsiteY35" fmla="*/ 741871 h 1665884"/>
                <a:gd name="connsiteX36" fmla="*/ 509121 w 1084216"/>
                <a:gd name="connsiteY36" fmla="*/ 736121 h 1665884"/>
                <a:gd name="connsiteX37" fmla="*/ 411355 w 1084216"/>
                <a:gd name="connsiteY37" fmla="*/ 730370 h 1665884"/>
                <a:gd name="connsiteX38" fmla="*/ 394102 w 1084216"/>
                <a:gd name="connsiteY38" fmla="*/ 713117 h 1665884"/>
                <a:gd name="connsiteX39" fmla="*/ 376850 w 1084216"/>
                <a:gd name="connsiteY39" fmla="*/ 701615 h 1665884"/>
                <a:gd name="connsiteX40" fmla="*/ 365348 w 1084216"/>
                <a:gd name="connsiteY40" fmla="*/ 684362 h 1665884"/>
                <a:gd name="connsiteX41" fmla="*/ 388351 w 1084216"/>
                <a:gd name="connsiteY41" fmla="*/ 672860 h 1665884"/>
                <a:gd name="connsiteX42" fmla="*/ 422857 w 1084216"/>
                <a:gd name="connsiteY42" fmla="*/ 649856 h 1665884"/>
                <a:gd name="connsiteX43" fmla="*/ 457363 w 1084216"/>
                <a:gd name="connsiteY43" fmla="*/ 638354 h 1665884"/>
                <a:gd name="connsiteX44" fmla="*/ 491868 w 1084216"/>
                <a:gd name="connsiteY44" fmla="*/ 615351 h 1665884"/>
                <a:gd name="connsiteX45" fmla="*/ 486118 w 1084216"/>
                <a:gd name="connsiteY45" fmla="*/ 632604 h 1665884"/>
                <a:gd name="connsiteX46" fmla="*/ 520623 w 1084216"/>
                <a:gd name="connsiteY46" fmla="*/ 672860 h 1665884"/>
                <a:gd name="connsiteX47" fmla="*/ 497621 w 1084216"/>
                <a:gd name="connsiteY47" fmla="*/ 678611 h 1665884"/>
                <a:gd name="connsiteX48" fmla="*/ 606887 w 1084216"/>
                <a:gd name="connsiteY48" fmla="*/ 667109 h 1665884"/>
                <a:gd name="connsiteX49" fmla="*/ 624140 w 1084216"/>
                <a:gd name="connsiteY49" fmla="*/ 655607 h 1665884"/>
                <a:gd name="connsiteX50" fmla="*/ 641393 w 1084216"/>
                <a:gd name="connsiteY50" fmla="*/ 638354 h 1665884"/>
                <a:gd name="connsiteX51" fmla="*/ 652895 w 1084216"/>
                <a:gd name="connsiteY51" fmla="*/ 621102 h 1665884"/>
                <a:gd name="connsiteX52" fmla="*/ 687401 w 1084216"/>
                <a:gd name="connsiteY52" fmla="*/ 609600 h 1665884"/>
                <a:gd name="connsiteX53" fmla="*/ 704653 w 1084216"/>
                <a:gd name="connsiteY53" fmla="*/ 603849 h 1665884"/>
                <a:gd name="connsiteX54" fmla="*/ 721906 w 1084216"/>
                <a:gd name="connsiteY54" fmla="*/ 598098 h 1665884"/>
                <a:gd name="connsiteX55" fmla="*/ 739159 w 1084216"/>
                <a:gd name="connsiteY55" fmla="*/ 592347 h 1665884"/>
                <a:gd name="connsiteX56" fmla="*/ 773665 w 1084216"/>
                <a:gd name="connsiteY56" fmla="*/ 557841 h 1665884"/>
                <a:gd name="connsiteX57" fmla="*/ 808170 w 1084216"/>
                <a:gd name="connsiteY57" fmla="*/ 529087 h 1665884"/>
                <a:gd name="connsiteX58" fmla="*/ 848427 w 1084216"/>
                <a:gd name="connsiteY58" fmla="*/ 517585 h 1665884"/>
                <a:gd name="connsiteX59" fmla="*/ 865680 w 1084216"/>
                <a:gd name="connsiteY59" fmla="*/ 529087 h 1665884"/>
                <a:gd name="connsiteX60" fmla="*/ 882933 w 1084216"/>
                <a:gd name="connsiteY60" fmla="*/ 546339 h 1665884"/>
                <a:gd name="connsiteX61" fmla="*/ 900185 w 1084216"/>
                <a:gd name="connsiteY61" fmla="*/ 552090 h 1665884"/>
                <a:gd name="connsiteX62" fmla="*/ 905936 w 1084216"/>
                <a:gd name="connsiteY62" fmla="*/ 534837 h 1665884"/>
                <a:gd name="connsiteX63" fmla="*/ 917438 w 1084216"/>
                <a:gd name="connsiteY63" fmla="*/ 517585 h 1665884"/>
                <a:gd name="connsiteX64" fmla="*/ 923189 w 1084216"/>
                <a:gd name="connsiteY64" fmla="*/ 477328 h 1665884"/>
                <a:gd name="connsiteX65" fmla="*/ 928940 w 1084216"/>
                <a:gd name="connsiteY65" fmla="*/ 454324 h 1665884"/>
                <a:gd name="connsiteX66" fmla="*/ 957695 w 1084216"/>
                <a:gd name="connsiteY66" fmla="*/ 437071 h 1665884"/>
                <a:gd name="connsiteX67" fmla="*/ 974948 w 1084216"/>
                <a:gd name="connsiteY67" fmla="*/ 425570 h 1665884"/>
                <a:gd name="connsiteX68" fmla="*/ 997951 w 1084216"/>
                <a:gd name="connsiteY68" fmla="*/ 408317 h 1665884"/>
                <a:gd name="connsiteX69" fmla="*/ 1049710 w 1084216"/>
                <a:gd name="connsiteY69" fmla="*/ 385313 h 1665884"/>
                <a:gd name="connsiteX70" fmla="*/ 1061212 w 1084216"/>
                <a:gd name="connsiteY70" fmla="*/ 368060 h 1665884"/>
                <a:gd name="connsiteX71" fmla="*/ 1078465 w 1084216"/>
                <a:gd name="connsiteY71" fmla="*/ 362309 h 1665884"/>
                <a:gd name="connsiteX72" fmla="*/ 1084216 w 1084216"/>
                <a:gd name="connsiteY72" fmla="*/ 253041 h 1665884"/>
                <a:gd name="connsiteX73" fmla="*/ 1078465 w 1084216"/>
                <a:gd name="connsiteY73" fmla="*/ 149524 h 1665884"/>
                <a:gd name="connsiteX74" fmla="*/ 1055461 w 1084216"/>
                <a:gd name="connsiteY74" fmla="*/ 115019 h 1665884"/>
                <a:gd name="connsiteX75" fmla="*/ 1009453 w 1084216"/>
                <a:gd name="connsiteY75" fmla="*/ 57509 h 1665884"/>
                <a:gd name="connsiteX76" fmla="*/ 997951 w 1084216"/>
                <a:gd name="connsiteY76" fmla="*/ 34505 h 1665884"/>
                <a:gd name="connsiteX77" fmla="*/ 963446 w 1084216"/>
                <a:gd name="connsiteY77" fmla="*/ 17253 h 1665884"/>
                <a:gd name="connsiteX78" fmla="*/ 911687 w 1084216"/>
                <a:gd name="connsiteY78" fmla="*/ 11502 h 1665884"/>
                <a:gd name="connsiteX79" fmla="*/ 859929 w 1084216"/>
                <a:gd name="connsiteY79" fmla="*/ 0 h 1665884"/>
                <a:gd name="connsiteX80" fmla="*/ 739159 w 1084216"/>
                <a:gd name="connsiteY80" fmla="*/ 11502 h 1665884"/>
                <a:gd name="connsiteX81" fmla="*/ 624140 w 1084216"/>
                <a:gd name="connsiteY81" fmla="*/ 28754 h 1665884"/>
                <a:gd name="connsiteX82" fmla="*/ 601136 w 1084216"/>
                <a:gd name="connsiteY82" fmla="*/ 34505 h 1665884"/>
                <a:gd name="connsiteX83" fmla="*/ 560880 w 1084216"/>
                <a:gd name="connsiteY83" fmla="*/ 40256 h 1665884"/>
                <a:gd name="connsiteX84" fmla="*/ 526374 w 1084216"/>
                <a:gd name="connsiteY84" fmla="*/ 46007 h 1665884"/>
                <a:gd name="connsiteX85" fmla="*/ 497619 w 1084216"/>
                <a:gd name="connsiteY85" fmla="*/ 51758 h 1665884"/>
                <a:gd name="connsiteX86" fmla="*/ 399853 w 1084216"/>
                <a:gd name="connsiteY86" fmla="*/ 57509 h 1665884"/>
                <a:gd name="connsiteX87" fmla="*/ 353846 w 1084216"/>
                <a:gd name="connsiteY87" fmla="*/ 69011 h 1665884"/>
                <a:gd name="connsiteX88" fmla="*/ 319340 w 1084216"/>
                <a:gd name="connsiteY88" fmla="*/ 74762 h 1665884"/>
                <a:gd name="connsiteX89" fmla="*/ 284835 w 1084216"/>
                <a:gd name="connsiteY89" fmla="*/ 86264 h 1665884"/>
                <a:gd name="connsiteX90" fmla="*/ 261831 w 1084216"/>
                <a:gd name="connsiteY90" fmla="*/ 92015 h 1665884"/>
                <a:gd name="connsiteX91" fmla="*/ 233076 w 1084216"/>
                <a:gd name="connsiteY91" fmla="*/ 103517 h 1665884"/>
                <a:gd name="connsiteX92" fmla="*/ 215823 w 1084216"/>
                <a:gd name="connsiteY92" fmla="*/ 109268 h 1665884"/>
                <a:gd name="connsiteX93" fmla="*/ 181318 w 1084216"/>
                <a:gd name="connsiteY93" fmla="*/ 126521 h 1665884"/>
                <a:gd name="connsiteX94" fmla="*/ 158314 w 1084216"/>
                <a:gd name="connsiteY94" fmla="*/ 143773 h 1665884"/>
                <a:gd name="connsiteX95" fmla="*/ 123808 w 1084216"/>
                <a:gd name="connsiteY95" fmla="*/ 166777 h 1665884"/>
                <a:gd name="connsiteX96" fmla="*/ 89302 w 1084216"/>
                <a:gd name="connsiteY96" fmla="*/ 207034 h 1665884"/>
                <a:gd name="connsiteX97" fmla="*/ 77801 w 1084216"/>
                <a:gd name="connsiteY97" fmla="*/ 247290 h 1665884"/>
                <a:gd name="connsiteX98" fmla="*/ 72050 w 1084216"/>
                <a:gd name="connsiteY98" fmla="*/ 270294 h 1665884"/>
                <a:gd name="connsiteX99" fmla="*/ 60548 w 1084216"/>
                <a:gd name="connsiteY99" fmla="*/ 368060 h 1665884"/>
                <a:gd name="connsiteX100" fmla="*/ 37544 w 1084216"/>
                <a:gd name="connsiteY100" fmla="*/ 442822 h 1665884"/>
                <a:gd name="connsiteX101" fmla="*/ 31793 w 1084216"/>
                <a:gd name="connsiteY101" fmla="*/ 460075 h 1665884"/>
                <a:gd name="connsiteX102" fmla="*/ 14540 w 1084216"/>
                <a:gd name="connsiteY102" fmla="*/ 511834 h 1665884"/>
                <a:gd name="connsiteX103" fmla="*/ 3038 w 1084216"/>
                <a:gd name="connsiteY103" fmla="*/ 580845 h 1665884"/>
                <a:gd name="connsiteX0" fmla="*/ 3038 w 1084216"/>
                <a:gd name="connsiteY0" fmla="*/ 580845 h 1665884"/>
                <a:gd name="connsiteX1" fmla="*/ 3038 w 1084216"/>
                <a:gd name="connsiteY1" fmla="*/ 1593011 h 1665884"/>
                <a:gd name="connsiteX2" fmla="*/ 37544 w 1084216"/>
                <a:gd name="connsiteY2" fmla="*/ 1581509 h 1665884"/>
                <a:gd name="connsiteX3" fmla="*/ 60548 w 1084216"/>
                <a:gd name="connsiteY3" fmla="*/ 1547004 h 1665884"/>
                <a:gd name="connsiteX4" fmla="*/ 54797 w 1084216"/>
                <a:gd name="connsiteY4" fmla="*/ 1477992 h 1665884"/>
                <a:gd name="connsiteX5" fmla="*/ 54797 w 1084216"/>
                <a:gd name="connsiteY5" fmla="*/ 1437736 h 1665884"/>
                <a:gd name="connsiteX6" fmla="*/ 72050 w 1084216"/>
                <a:gd name="connsiteY6" fmla="*/ 1431985 h 1665884"/>
                <a:gd name="connsiteX7" fmla="*/ 112306 w 1084216"/>
                <a:gd name="connsiteY7" fmla="*/ 1426234 h 1665884"/>
                <a:gd name="connsiteX8" fmla="*/ 135310 w 1084216"/>
                <a:gd name="connsiteY8" fmla="*/ 1420483 h 1665884"/>
                <a:gd name="connsiteX9" fmla="*/ 187068 w 1084216"/>
                <a:gd name="connsiteY9" fmla="*/ 1403230 h 1665884"/>
                <a:gd name="connsiteX10" fmla="*/ 204321 w 1084216"/>
                <a:gd name="connsiteY10" fmla="*/ 1397479 h 1665884"/>
                <a:gd name="connsiteX11" fmla="*/ 233076 w 1084216"/>
                <a:gd name="connsiteY11" fmla="*/ 1385977 h 1665884"/>
                <a:gd name="connsiteX12" fmla="*/ 273333 w 1084216"/>
                <a:gd name="connsiteY12" fmla="*/ 1374475 h 1665884"/>
                <a:gd name="connsiteX13" fmla="*/ 290585 w 1084216"/>
                <a:gd name="connsiteY13" fmla="*/ 1357222 h 1665884"/>
                <a:gd name="connsiteX14" fmla="*/ 319340 w 1084216"/>
                <a:gd name="connsiteY14" fmla="*/ 1322717 h 1665884"/>
                <a:gd name="connsiteX15" fmla="*/ 359597 w 1084216"/>
                <a:gd name="connsiteY15" fmla="*/ 1305464 h 1665884"/>
                <a:gd name="connsiteX16" fmla="*/ 394102 w 1084216"/>
                <a:gd name="connsiteY16" fmla="*/ 1270958 h 1665884"/>
                <a:gd name="connsiteX17" fmla="*/ 417106 w 1084216"/>
                <a:gd name="connsiteY17" fmla="*/ 1253705 h 1665884"/>
                <a:gd name="connsiteX18" fmla="*/ 428608 w 1084216"/>
                <a:gd name="connsiteY18" fmla="*/ 1236453 h 1665884"/>
                <a:gd name="connsiteX19" fmla="*/ 451612 w 1084216"/>
                <a:gd name="connsiteY19" fmla="*/ 1224951 h 1665884"/>
                <a:gd name="connsiteX20" fmla="*/ 486118 w 1084216"/>
                <a:gd name="connsiteY20" fmla="*/ 1190445 h 1665884"/>
                <a:gd name="connsiteX21" fmla="*/ 503370 w 1084216"/>
                <a:gd name="connsiteY21" fmla="*/ 1178943 h 1665884"/>
                <a:gd name="connsiteX22" fmla="*/ 509121 w 1084216"/>
                <a:gd name="connsiteY22" fmla="*/ 1161690 h 1665884"/>
                <a:gd name="connsiteX23" fmla="*/ 532125 w 1084216"/>
                <a:gd name="connsiteY23" fmla="*/ 1127185 h 1665884"/>
                <a:gd name="connsiteX24" fmla="*/ 543627 w 1084216"/>
                <a:gd name="connsiteY24" fmla="*/ 1086928 h 1665884"/>
                <a:gd name="connsiteX25" fmla="*/ 532125 w 1084216"/>
                <a:gd name="connsiteY25" fmla="*/ 1012166 h 1665884"/>
                <a:gd name="connsiteX26" fmla="*/ 520623 w 1084216"/>
                <a:gd name="connsiteY26" fmla="*/ 977660 h 1665884"/>
                <a:gd name="connsiteX27" fmla="*/ 509121 w 1084216"/>
                <a:gd name="connsiteY27" fmla="*/ 943154 h 1665884"/>
                <a:gd name="connsiteX28" fmla="*/ 503370 w 1084216"/>
                <a:gd name="connsiteY28" fmla="*/ 925902 h 1665884"/>
                <a:gd name="connsiteX29" fmla="*/ 480367 w 1084216"/>
                <a:gd name="connsiteY29" fmla="*/ 885645 h 1665884"/>
                <a:gd name="connsiteX30" fmla="*/ 463114 w 1084216"/>
                <a:gd name="connsiteY30" fmla="*/ 851139 h 1665884"/>
                <a:gd name="connsiteX31" fmla="*/ 474616 w 1084216"/>
                <a:gd name="connsiteY31" fmla="*/ 833887 h 1665884"/>
                <a:gd name="connsiteX32" fmla="*/ 491868 w 1084216"/>
                <a:gd name="connsiteY32" fmla="*/ 828136 h 1665884"/>
                <a:gd name="connsiteX33" fmla="*/ 509121 w 1084216"/>
                <a:gd name="connsiteY33" fmla="*/ 816634 h 1665884"/>
                <a:gd name="connsiteX34" fmla="*/ 555129 w 1084216"/>
                <a:gd name="connsiteY34" fmla="*/ 764875 h 1665884"/>
                <a:gd name="connsiteX35" fmla="*/ 526374 w 1084216"/>
                <a:gd name="connsiteY35" fmla="*/ 741871 h 1665884"/>
                <a:gd name="connsiteX36" fmla="*/ 509121 w 1084216"/>
                <a:gd name="connsiteY36" fmla="*/ 736121 h 1665884"/>
                <a:gd name="connsiteX37" fmla="*/ 411355 w 1084216"/>
                <a:gd name="connsiteY37" fmla="*/ 730370 h 1665884"/>
                <a:gd name="connsiteX38" fmla="*/ 394102 w 1084216"/>
                <a:gd name="connsiteY38" fmla="*/ 713117 h 1665884"/>
                <a:gd name="connsiteX39" fmla="*/ 376850 w 1084216"/>
                <a:gd name="connsiteY39" fmla="*/ 701615 h 1665884"/>
                <a:gd name="connsiteX40" fmla="*/ 365348 w 1084216"/>
                <a:gd name="connsiteY40" fmla="*/ 684362 h 1665884"/>
                <a:gd name="connsiteX41" fmla="*/ 388351 w 1084216"/>
                <a:gd name="connsiteY41" fmla="*/ 672860 h 1665884"/>
                <a:gd name="connsiteX42" fmla="*/ 422857 w 1084216"/>
                <a:gd name="connsiteY42" fmla="*/ 649856 h 1665884"/>
                <a:gd name="connsiteX43" fmla="*/ 457363 w 1084216"/>
                <a:gd name="connsiteY43" fmla="*/ 638354 h 1665884"/>
                <a:gd name="connsiteX44" fmla="*/ 491868 w 1084216"/>
                <a:gd name="connsiteY44" fmla="*/ 615351 h 1665884"/>
                <a:gd name="connsiteX45" fmla="*/ 486118 w 1084216"/>
                <a:gd name="connsiteY45" fmla="*/ 632604 h 1665884"/>
                <a:gd name="connsiteX46" fmla="*/ 520623 w 1084216"/>
                <a:gd name="connsiteY46" fmla="*/ 672860 h 1665884"/>
                <a:gd name="connsiteX47" fmla="*/ 539531 w 1084216"/>
                <a:gd name="connsiteY47" fmla="*/ 728141 h 1665884"/>
                <a:gd name="connsiteX48" fmla="*/ 606887 w 1084216"/>
                <a:gd name="connsiteY48" fmla="*/ 667109 h 1665884"/>
                <a:gd name="connsiteX49" fmla="*/ 624140 w 1084216"/>
                <a:gd name="connsiteY49" fmla="*/ 655607 h 1665884"/>
                <a:gd name="connsiteX50" fmla="*/ 641393 w 1084216"/>
                <a:gd name="connsiteY50" fmla="*/ 638354 h 1665884"/>
                <a:gd name="connsiteX51" fmla="*/ 652895 w 1084216"/>
                <a:gd name="connsiteY51" fmla="*/ 621102 h 1665884"/>
                <a:gd name="connsiteX52" fmla="*/ 687401 w 1084216"/>
                <a:gd name="connsiteY52" fmla="*/ 609600 h 1665884"/>
                <a:gd name="connsiteX53" fmla="*/ 704653 w 1084216"/>
                <a:gd name="connsiteY53" fmla="*/ 603849 h 1665884"/>
                <a:gd name="connsiteX54" fmla="*/ 721906 w 1084216"/>
                <a:gd name="connsiteY54" fmla="*/ 598098 h 1665884"/>
                <a:gd name="connsiteX55" fmla="*/ 739159 w 1084216"/>
                <a:gd name="connsiteY55" fmla="*/ 592347 h 1665884"/>
                <a:gd name="connsiteX56" fmla="*/ 773665 w 1084216"/>
                <a:gd name="connsiteY56" fmla="*/ 557841 h 1665884"/>
                <a:gd name="connsiteX57" fmla="*/ 808170 w 1084216"/>
                <a:gd name="connsiteY57" fmla="*/ 529087 h 1665884"/>
                <a:gd name="connsiteX58" fmla="*/ 848427 w 1084216"/>
                <a:gd name="connsiteY58" fmla="*/ 517585 h 1665884"/>
                <a:gd name="connsiteX59" fmla="*/ 865680 w 1084216"/>
                <a:gd name="connsiteY59" fmla="*/ 529087 h 1665884"/>
                <a:gd name="connsiteX60" fmla="*/ 882933 w 1084216"/>
                <a:gd name="connsiteY60" fmla="*/ 546339 h 1665884"/>
                <a:gd name="connsiteX61" fmla="*/ 900185 w 1084216"/>
                <a:gd name="connsiteY61" fmla="*/ 552090 h 1665884"/>
                <a:gd name="connsiteX62" fmla="*/ 905936 w 1084216"/>
                <a:gd name="connsiteY62" fmla="*/ 534837 h 1665884"/>
                <a:gd name="connsiteX63" fmla="*/ 917438 w 1084216"/>
                <a:gd name="connsiteY63" fmla="*/ 517585 h 1665884"/>
                <a:gd name="connsiteX64" fmla="*/ 923189 w 1084216"/>
                <a:gd name="connsiteY64" fmla="*/ 477328 h 1665884"/>
                <a:gd name="connsiteX65" fmla="*/ 928940 w 1084216"/>
                <a:gd name="connsiteY65" fmla="*/ 454324 h 1665884"/>
                <a:gd name="connsiteX66" fmla="*/ 957695 w 1084216"/>
                <a:gd name="connsiteY66" fmla="*/ 437071 h 1665884"/>
                <a:gd name="connsiteX67" fmla="*/ 974948 w 1084216"/>
                <a:gd name="connsiteY67" fmla="*/ 425570 h 1665884"/>
                <a:gd name="connsiteX68" fmla="*/ 997951 w 1084216"/>
                <a:gd name="connsiteY68" fmla="*/ 408317 h 1665884"/>
                <a:gd name="connsiteX69" fmla="*/ 1049710 w 1084216"/>
                <a:gd name="connsiteY69" fmla="*/ 385313 h 1665884"/>
                <a:gd name="connsiteX70" fmla="*/ 1061212 w 1084216"/>
                <a:gd name="connsiteY70" fmla="*/ 368060 h 1665884"/>
                <a:gd name="connsiteX71" fmla="*/ 1078465 w 1084216"/>
                <a:gd name="connsiteY71" fmla="*/ 362309 h 1665884"/>
                <a:gd name="connsiteX72" fmla="*/ 1084216 w 1084216"/>
                <a:gd name="connsiteY72" fmla="*/ 253041 h 1665884"/>
                <a:gd name="connsiteX73" fmla="*/ 1078465 w 1084216"/>
                <a:gd name="connsiteY73" fmla="*/ 149524 h 1665884"/>
                <a:gd name="connsiteX74" fmla="*/ 1055461 w 1084216"/>
                <a:gd name="connsiteY74" fmla="*/ 115019 h 1665884"/>
                <a:gd name="connsiteX75" fmla="*/ 1009453 w 1084216"/>
                <a:gd name="connsiteY75" fmla="*/ 57509 h 1665884"/>
                <a:gd name="connsiteX76" fmla="*/ 997951 w 1084216"/>
                <a:gd name="connsiteY76" fmla="*/ 34505 h 1665884"/>
                <a:gd name="connsiteX77" fmla="*/ 963446 w 1084216"/>
                <a:gd name="connsiteY77" fmla="*/ 17253 h 1665884"/>
                <a:gd name="connsiteX78" fmla="*/ 911687 w 1084216"/>
                <a:gd name="connsiteY78" fmla="*/ 11502 h 1665884"/>
                <a:gd name="connsiteX79" fmla="*/ 859929 w 1084216"/>
                <a:gd name="connsiteY79" fmla="*/ 0 h 1665884"/>
                <a:gd name="connsiteX80" fmla="*/ 739159 w 1084216"/>
                <a:gd name="connsiteY80" fmla="*/ 11502 h 1665884"/>
                <a:gd name="connsiteX81" fmla="*/ 624140 w 1084216"/>
                <a:gd name="connsiteY81" fmla="*/ 28754 h 1665884"/>
                <a:gd name="connsiteX82" fmla="*/ 601136 w 1084216"/>
                <a:gd name="connsiteY82" fmla="*/ 34505 h 1665884"/>
                <a:gd name="connsiteX83" fmla="*/ 560880 w 1084216"/>
                <a:gd name="connsiteY83" fmla="*/ 40256 h 1665884"/>
                <a:gd name="connsiteX84" fmla="*/ 526374 w 1084216"/>
                <a:gd name="connsiteY84" fmla="*/ 46007 h 1665884"/>
                <a:gd name="connsiteX85" fmla="*/ 497619 w 1084216"/>
                <a:gd name="connsiteY85" fmla="*/ 51758 h 1665884"/>
                <a:gd name="connsiteX86" fmla="*/ 399853 w 1084216"/>
                <a:gd name="connsiteY86" fmla="*/ 57509 h 1665884"/>
                <a:gd name="connsiteX87" fmla="*/ 353846 w 1084216"/>
                <a:gd name="connsiteY87" fmla="*/ 69011 h 1665884"/>
                <a:gd name="connsiteX88" fmla="*/ 319340 w 1084216"/>
                <a:gd name="connsiteY88" fmla="*/ 74762 h 1665884"/>
                <a:gd name="connsiteX89" fmla="*/ 284835 w 1084216"/>
                <a:gd name="connsiteY89" fmla="*/ 86264 h 1665884"/>
                <a:gd name="connsiteX90" fmla="*/ 261831 w 1084216"/>
                <a:gd name="connsiteY90" fmla="*/ 92015 h 1665884"/>
                <a:gd name="connsiteX91" fmla="*/ 233076 w 1084216"/>
                <a:gd name="connsiteY91" fmla="*/ 103517 h 1665884"/>
                <a:gd name="connsiteX92" fmla="*/ 215823 w 1084216"/>
                <a:gd name="connsiteY92" fmla="*/ 109268 h 1665884"/>
                <a:gd name="connsiteX93" fmla="*/ 181318 w 1084216"/>
                <a:gd name="connsiteY93" fmla="*/ 126521 h 1665884"/>
                <a:gd name="connsiteX94" fmla="*/ 158314 w 1084216"/>
                <a:gd name="connsiteY94" fmla="*/ 143773 h 1665884"/>
                <a:gd name="connsiteX95" fmla="*/ 123808 w 1084216"/>
                <a:gd name="connsiteY95" fmla="*/ 166777 h 1665884"/>
                <a:gd name="connsiteX96" fmla="*/ 89302 w 1084216"/>
                <a:gd name="connsiteY96" fmla="*/ 207034 h 1665884"/>
                <a:gd name="connsiteX97" fmla="*/ 77801 w 1084216"/>
                <a:gd name="connsiteY97" fmla="*/ 247290 h 1665884"/>
                <a:gd name="connsiteX98" fmla="*/ 72050 w 1084216"/>
                <a:gd name="connsiteY98" fmla="*/ 270294 h 1665884"/>
                <a:gd name="connsiteX99" fmla="*/ 60548 w 1084216"/>
                <a:gd name="connsiteY99" fmla="*/ 368060 h 1665884"/>
                <a:gd name="connsiteX100" fmla="*/ 37544 w 1084216"/>
                <a:gd name="connsiteY100" fmla="*/ 442822 h 1665884"/>
                <a:gd name="connsiteX101" fmla="*/ 31793 w 1084216"/>
                <a:gd name="connsiteY101" fmla="*/ 460075 h 1665884"/>
                <a:gd name="connsiteX102" fmla="*/ 14540 w 1084216"/>
                <a:gd name="connsiteY102" fmla="*/ 511834 h 1665884"/>
                <a:gd name="connsiteX103" fmla="*/ 3038 w 1084216"/>
                <a:gd name="connsiteY103" fmla="*/ 580845 h 1665884"/>
                <a:gd name="connsiteX0" fmla="*/ 3038 w 1084216"/>
                <a:gd name="connsiteY0" fmla="*/ 580845 h 1665884"/>
                <a:gd name="connsiteX1" fmla="*/ 3038 w 1084216"/>
                <a:gd name="connsiteY1" fmla="*/ 1593011 h 1665884"/>
                <a:gd name="connsiteX2" fmla="*/ 37544 w 1084216"/>
                <a:gd name="connsiteY2" fmla="*/ 1581509 h 1665884"/>
                <a:gd name="connsiteX3" fmla="*/ 60548 w 1084216"/>
                <a:gd name="connsiteY3" fmla="*/ 1547004 h 1665884"/>
                <a:gd name="connsiteX4" fmla="*/ 54797 w 1084216"/>
                <a:gd name="connsiteY4" fmla="*/ 1477992 h 1665884"/>
                <a:gd name="connsiteX5" fmla="*/ 54797 w 1084216"/>
                <a:gd name="connsiteY5" fmla="*/ 1437736 h 1665884"/>
                <a:gd name="connsiteX6" fmla="*/ 72050 w 1084216"/>
                <a:gd name="connsiteY6" fmla="*/ 1431985 h 1665884"/>
                <a:gd name="connsiteX7" fmla="*/ 112306 w 1084216"/>
                <a:gd name="connsiteY7" fmla="*/ 1426234 h 1665884"/>
                <a:gd name="connsiteX8" fmla="*/ 135310 w 1084216"/>
                <a:gd name="connsiteY8" fmla="*/ 1420483 h 1665884"/>
                <a:gd name="connsiteX9" fmla="*/ 187068 w 1084216"/>
                <a:gd name="connsiteY9" fmla="*/ 1403230 h 1665884"/>
                <a:gd name="connsiteX10" fmla="*/ 204321 w 1084216"/>
                <a:gd name="connsiteY10" fmla="*/ 1397479 h 1665884"/>
                <a:gd name="connsiteX11" fmla="*/ 233076 w 1084216"/>
                <a:gd name="connsiteY11" fmla="*/ 1385977 h 1665884"/>
                <a:gd name="connsiteX12" fmla="*/ 273333 w 1084216"/>
                <a:gd name="connsiteY12" fmla="*/ 1374475 h 1665884"/>
                <a:gd name="connsiteX13" fmla="*/ 290585 w 1084216"/>
                <a:gd name="connsiteY13" fmla="*/ 1357222 h 1665884"/>
                <a:gd name="connsiteX14" fmla="*/ 319340 w 1084216"/>
                <a:gd name="connsiteY14" fmla="*/ 1322717 h 1665884"/>
                <a:gd name="connsiteX15" fmla="*/ 359597 w 1084216"/>
                <a:gd name="connsiteY15" fmla="*/ 1305464 h 1665884"/>
                <a:gd name="connsiteX16" fmla="*/ 394102 w 1084216"/>
                <a:gd name="connsiteY16" fmla="*/ 1270958 h 1665884"/>
                <a:gd name="connsiteX17" fmla="*/ 417106 w 1084216"/>
                <a:gd name="connsiteY17" fmla="*/ 1253705 h 1665884"/>
                <a:gd name="connsiteX18" fmla="*/ 428608 w 1084216"/>
                <a:gd name="connsiteY18" fmla="*/ 1236453 h 1665884"/>
                <a:gd name="connsiteX19" fmla="*/ 451612 w 1084216"/>
                <a:gd name="connsiteY19" fmla="*/ 1224951 h 1665884"/>
                <a:gd name="connsiteX20" fmla="*/ 486118 w 1084216"/>
                <a:gd name="connsiteY20" fmla="*/ 1190445 h 1665884"/>
                <a:gd name="connsiteX21" fmla="*/ 503370 w 1084216"/>
                <a:gd name="connsiteY21" fmla="*/ 1178943 h 1665884"/>
                <a:gd name="connsiteX22" fmla="*/ 509121 w 1084216"/>
                <a:gd name="connsiteY22" fmla="*/ 1161690 h 1665884"/>
                <a:gd name="connsiteX23" fmla="*/ 532125 w 1084216"/>
                <a:gd name="connsiteY23" fmla="*/ 1127185 h 1665884"/>
                <a:gd name="connsiteX24" fmla="*/ 543627 w 1084216"/>
                <a:gd name="connsiteY24" fmla="*/ 1086928 h 1665884"/>
                <a:gd name="connsiteX25" fmla="*/ 532125 w 1084216"/>
                <a:gd name="connsiteY25" fmla="*/ 1012166 h 1665884"/>
                <a:gd name="connsiteX26" fmla="*/ 520623 w 1084216"/>
                <a:gd name="connsiteY26" fmla="*/ 977660 h 1665884"/>
                <a:gd name="connsiteX27" fmla="*/ 509121 w 1084216"/>
                <a:gd name="connsiteY27" fmla="*/ 943154 h 1665884"/>
                <a:gd name="connsiteX28" fmla="*/ 503370 w 1084216"/>
                <a:gd name="connsiteY28" fmla="*/ 925902 h 1665884"/>
                <a:gd name="connsiteX29" fmla="*/ 480367 w 1084216"/>
                <a:gd name="connsiteY29" fmla="*/ 885645 h 1665884"/>
                <a:gd name="connsiteX30" fmla="*/ 463114 w 1084216"/>
                <a:gd name="connsiteY30" fmla="*/ 851139 h 1665884"/>
                <a:gd name="connsiteX31" fmla="*/ 474616 w 1084216"/>
                <a:gd name="connsiteY31" fmla="*/ 833887 h 1665884"/>
                <a:gd name="connsiteX32" fmla="*/ 491868 w 1084216"/>
                <a:gd name="connsiteY32" fmla="*/ 828136 h 1665884"/>
                <a:gd name="connsiteX33" fmla="*/ 509121 w 1084216"/>
                <a:gd name="connsiteY33" fmla="*/ 816634 h 1665884"/>
                <a:gd name="connsiteX34" fmla="*/ 555129 w 1084216"/>
                <a:gd name="connsiteY34" fmla="*/ 764875 h 1665884"/>
                <a:gd name="connsiteX35" fmla="*/ 526374 w 1084216"/>
                <a:gd name="connsiteY35" fmla="*/ 741871 h 1665884"/>
                <a:gd name="connsiteX36" fmla="*/ 509121 w 1084216"/>
                <a:gd name="connsiteY36" fmla="*/ 736121 h 1665884"/>
                <a:gd name="connsiteX37" fmla="*/ 411355 w 1084216"/>
                <a:gd name="connsiteY37" fmla="*/ 730370 h 1665884"/>
                <a:gd name="connsiteX38" fmla="*/ 394102 w 1084216"/>
                <a:gd name="connsiteY38" fmla="*/ 713117 h 1665884"/>
                <a:gd name="connsiteX39" fmla="*/ 376850 w 1084216"/>
                <a:gd name="connsiteY39" fmla="*/ 701615 h 1665884"/>
                <a:gd name="connsiteX40" fmla="*/ 365348 w 1084216"/>
                <a:gd name="connsiteY40" fmla="*/ 684362 h 1665884"/>
                <a:gd name="connsiteX41" fmla="*/ 388351 w 1084216"/>
                <a:gd name="connsiteY41" fmla="*/ 672860 h 1665884"/>
                <a:gd name="connsiteX42" fmla="*/ 422857 w 1084216"/>
                <a:gd name="connsiteY42" fmla="*/ 649856 h 1665884"/>
                <a:gd name="connsiteX43" fmla="*/ 457363 w 1084216"/>
                <a:gd name="connsiteY43" fmla="*/ 638354 h 1665884"/>
                <a:gd name="connsiteX44" fmla="*/ 491868 w 1084216"/>
                <a:gd name="connsiteY44" fmla="*/ 615351 h 1665884"/>
                <a:gd name="connsiteX45" fmla="*/ 486118 w 1084216"/>
                <a:gd name="connsiteY45" fmla="*/ 632604 h 1665884"/>
                <a:gd name="connsiteX46" fmla="*/ 493953 w 1084216"/>
                <a:gd name="connsiteY46" fmla="*/ 669050 h 1665884"/>
                <a:gd name="connsiteX47" fmla="*/ 539531 w 1084216"/>
                <a:gd name="connsiteY47" fmla="*/ 728141 h 1665884"/>
                <a:gd name="connsiteX48" fmla="*/ 606887 w 1084216"/>
                <a:gd name="connsiteY48" fmla="*/ 667109 h 1665884"/>
                <a:gd name="connsiteX49" fmla="*/ 624140 w 1084216"/>
                <a:gd name="connsiteY49" fmla="*/ 655607 h 1665884"/>
                <a:gd name="connsiteX50" fmla="*/ 641393 w 1084216"/>
                <a:gd name="connsiteY50" fmla="*/ 638354 h 1665884"/>
                <a:gd name="connsiteX51" fmla="*/ 652895 w 1084216"/>
                <a:gd name="connsiteY51" fmla="*/ 621102 h 1665884"/>
                <a:gd name="connsiteX52" fmla="*/ 687401 w 1084216"/>
                <a:gd name="connsiteY52" fmla="*/ 609600 h 1665884"/>
                <a:gd name="connsiteX53" fmla="*/ 704653 w 1084216"/>
                <a:gd name="connsiteY53" fmla="*/ 603849 h 1665884"/>
                <a:gd name="connsiteX54" fmla="*/ 721906 w 1084216"/>
                <a:gd name="connsiteY54" fmla="*/ 598098 h 1665884"/>
                <a:gd name="connsiteX55" fmla="*/ 739159 w 1084216"/>
                <a:gd name="connsiteY55" fmla="*/ 592347 h 1665884"/>
                <a:gd name="connsiteX56" fmla="*/ 773665 w 1084216"/>
                <a:gd name="connsiteY56" fmla="*/ 557841 h 1665884"/>
                <a:gd name="connsiteX57" fmla="*/ 808170 w 1084216"/>
                <a:gd name="connsiteY57" fmla="*/ 529087 h 1665884"/>
                <a:gd name="connsiteX58" fmla="*/ 848427 w 1084216"/>
                <a:gd name="connsiteY58" fmla="*/ 517585 h 1665884"/>
                <a:gd name="connsiteX59" fmla="*/ 865680 w 1084216"/>
                <a:gd name="connsiteY59" fmla="*/ 529087 h 1665884"/>
                <a:gd name="connsiteX60" fmla="*/ 882933 w 1084216"/>
                <a:gd name="connsiteY60" fmla="*/ 546339 h 1665884"/>
                <a:gd name="connsiteX61" fmla="*/ 900185 w 1084216"/>
                <a:gd name="connsiteY61" fmla="*/ 552090 h 1665884"/>
                <a:gd name="connsiteX62" fmla="*/ 905936 w 1084216"/>
                <a:gd name="connsiteY62" fmla="*/ 534837 h 1665884"/>
                <a:gd name="connsiteX63" fmla="*/ 917438 w 1084216"/>
                <a:gd name="connsiteY63" fmla="*/ 517585 h 1665884"/>
                <a:gd name="connsiteX64" fmla="*/ 923189 w 1084216"/>
                <a:gd name="connsiteY64" fmla="*/ 477328 h 1665884"/>
                <a:gd name="connsiteX65" fmla="*/ 928940 w 1084216"/>
                <a:gd name="connsiteY65" fmla="*/ 454324 h 1665884"/>
                <a:gd name="connsiteX66" fmla="*/ 957695 w 1084216"/>
                <a:gd name="connsiteY66" fmla="*/ 437071 h 1665884"/>
                <a:gd name="connsiteX67" fmla="*/ 974948 w 1084216"/>
                <a:gd name="connsiteY67" fmla="*/ 425570 h 1665884"/>
                <a:gd name="connsiteX68" fmla="*/ 997951 w 1084216"/>
                <a:gd name="connsiteY68" fmla="*/ 408317 h 1665884"/>
                <a:gd name="connsiteX69" fmla="*/ 1049710 w 1084216"/>
                <a:gd name="connsiteY69" fmla="*/ 385313 h 1665884"/>
                <a:gd name="connsiteX70" fmla="*/ 1061212 w 1084216"/>
                <a:gd name="connsiteY70" fmla="*/ 368060 h 1665884"/>
                <a:gd name="connsiteX71" fmla="*/ 1078465 w 1084216"/>
                <a:gd name="connsiteY71" fmla="*/ 362309 h 1665884"/>
                <a:gd name="connsiteX72" fmla="*/ 1084216 w 1084216"/>
                <a:gd name="connsiteY72" fmla="*/ 253041 h 1665884"/>
                <a:gd name="connsiteX73" fmla="*/ 1078465 w 1084216"/>
                <a:gd name="connsiteY73" fmla="*/ 149524 h 1665884"/>
                <a:gd name="connsiteX74" fmla="*/ 1055461 w 1084216"/>
                <a:gd name="connsiteY74" fmla="*/ 115019 h 1665884"/>
                <a:gd name="connsiteX75" fmla="*/ 1009453 w 1084216"/>
                <a:gd name="connsiteY75" fmla="*/ 57509 h 1665884"/>
                <a:gd name="connsiteX76" fmla="*/ 997951 w 1084216"/>
                <a:gd name="connsiteY76" fmla="*/ 34505 h 1665884"/>
                <a:gd name="connsiteX77" fmla="*/ 963446 w 1084216"/>
                <a:gd name="connsiteY77" fmla="*/ 17253 h 1665884"/>
                <a:gd name="connsiteX78" fmla="*/ 911687 w 1084216"/>
                <a:gd name="connsiteY78" fmla="*/ 11502 h 1665884"/>
                <a:gd name="connsiteX79" fmla="*/ 859929 w 1084216"/>
                <a:gd name="connsiteY79" fmla="*/ 0 h 1665884"/>
                <a:gd name="connsiteX80" fmla="*/ 739159 w 1084216"/>
                <a:gd name="connsiteY80" fmla="*/ 11502 h 1665884"/>
                <a:gd name="connsiteX81" fmla="*/ 624140 w 1084216"/>
                <a:gd name="connsiteY81" fmla="*/ 28754 h 1665884"/>
                <a:gd name="connsiteX82" fmla="*/ 601136 w 1084216"/>
                <a:gd name="connsiteY82" fmla="*/ 34505 h 1665884"/>
                <a:gd name="connsiteX83" fmla="*/ 560880 w 1084216"/>
                <a:gd name="connsiteY83" fmla="*/ 40256 h 1665884"/>
                <a:gd name="connsiteX84" fmla="*/ 526374 w 1084216"/>
                <a:gd name="connsiteY84" fmla="*/ 46007 h 1665884"/>
                <a:gd name="connsiteX85" fmla="*/ 497619 w 1084216"/>
                <a:gd name="connsiteY85" fmla="*/ 51758 h 1665884"/>
                <a:gd name="connsiteX86" fmla="*/ 399853 w 1084216"/>
                <a:gd name="connsiteY86" fmla="*/ 57509 h 1665884"/>
                <a:gd name="connsiteX87" fmla="*/ 353846 w 1084216"/>
                <a:gd name="connsiteY87" fmla="*/ 69011 h 1665884"/>
                <a:gd name="connsiteX88" fmla="*/ 319340 w 1084216"/>
                <a:gd name="connsiteY88" fmla="*/ 74762 h 1665884"/>
                <a:gd name="connsiteX89" fmla="*/ 284835 w 1084216"/>
                <a:gd name="connsiteY89" fmla="*/ 86264 h 1665884"/>
                <a:gd name="connsiteX90" fmla="*/ 261831 w 1084216"/>
                <a:gd name="connsiteY90" fmla="*/ 92015 h 1665884"/>
                <a:gd name="connsiteX91" fmla="*/ 233076 w 1084216"/>
                <a:gd name="connsiteY91" fmla="*/ 103517 h 1665884"/>
                <a:gd name="connsiteX92" fmla="*/ 215823 w 1084216"/>
                <a:gd name="connsiteY92" fmla="*/ 109268 h 1665884"/>
                <a:gd name="connsiteX93" fmla="*/ 181318 w 1084216"/>
                <a:gd name="connsiteY93" fmla="*/ 126521 h 1665884"/>
                <a:gd name="connsiteX94" fmla="*/ 158314 w 1084216"/>
                <a:gd name="connsiteY94" fmla="*/ 143773 h 1665884"/>
                <a:gd name="connsiteX95" fmla="*/ 123808 w 1084216"/>
                <a:gd name="connsiteY95" fmla="*/ 166777 h 1665884"/>
                <a:gd name="connsiteX96" fmla="*/ 89302 w 1084216"/>
                <a:gd name="connsiteY96" fmla="*/ 207034 h 1665884"/>
                <a:gd name="connsiteX97" fmla="*/ 77801 w 1084216"/>
                <a:gd name="connsiteY97" fmla="*/ 247290 h 1665884"/>
                <a:gd name="connsiteX98" fmla="*/ 72050 w 1084216"/>
                <a:gd name="connsiteY98" fmla="*/ 270294 h 1665884"/>
                <a:gd name="connsiteX99" fmla="*/ 60548 w 1084216"/>
                <a:gd name="connsiteY99" fmla="*/ 368060 h 1665884"/>
                <a:gd name="connsiteX100" fmla="*/ 37544 w 1084216"/>
                <a:gd name="connsiteY100" fmla="*/ 442822 h 1665884"/>
                <a:gd name="connsiteX101" fmla="*/ 31793 w 1084216"/>
                <a:gd name="connsiteY101" fmla="*/ 460075 h 1665884"/>
                <a:gd name="connsiteX102" fmla="*/ 14540 w 1084216"/>
                <a:gd name="connsiteY102" fmla="*/ 511834 h 1665884"/>
                <a:gd name="connsiteX103" fmla="*/ 3038 w 1084216"/>
                <a:gd name="connsiteY103" fmla="*/ 580845 h 1665884"/>
                <a:gd name="connsiteX0" fmla="*/ 3038 w 1084216"/>
                <a:gd name="connsiteY0" fmla="*/ 580845 h 1665884"/>
                <a:gd name="connsiteX1" fmla="*/ 3038 w 1084216"/>
                <a:gd name="connsiteY1" fmla="*/ 1593011 h 1665884"/>
                <a:gd name="connsiteX2" fmla="*/ 37544 w 1084216"/>
                <a:gd name="connsiteY2" fmla="*/ 1581509 h 1665884"/>
                <a:gd name="connsiteX3" fmla="*/ 60548 w 1084216"/>
                <a:gd name="connsiteY3" fmla="*/ 1547004 h 1665884"/>
                <a:gd name="connsiteX4" fmla="*/ 54797 w 1084216"/>
                <a:gd name="connsiteY4" fmla="*/ 1477992 h 1665884"/>
                <a:gd name="connsiteX5" fmla="*/ 54797 w 1084216"/>
                <a:gd name="connsiteY5" fmla="*/ 1437736 h 1665884"/>
                <a:gd name="connsiteX6" fmla="*/ 72050 w 1084216"/>
                <a:gd name="connsiteY6" fmla="*/ 1431985 h 1665884"/>
                <a:gd name="connsiteX7" fmla="*/ 112306 w 1084216"/>
                <a:gd name="connsiteY7" fmla="*/ 1426234 h 1665884"/>
                <a:gd name="connsiteX8" fmla="*/ 135310 w 1084216"/>
                <a:gd name="connsiteY8" fmla="*/ 1420483 h 1665884"/>
                <a:gd name="connsiteX9" fmla="*/ 187068 w 1084216"/>
                <a:gd name="connsiteY9" fmla="*/ 1403230 h 1665884"/>
                <a:gd name="connsiteX10" fmla="*/ 204321 w 1084216"/>
                <a:gd name="connsiteY10" fmla="*/ 1397479 h 1665884"/>
                <a:gd name="connsiteX11" fmla="*/ 233076 w 1084216"/>
                <a:gd name="connsiteY11" fmla="*/ 1385977 h 1665884"/>
                <a:gd name="connsiteX12" fmla="*/ 273333 w 1084216"/>
                <a:gd name="connsiteY12" fmla="*/ 1374475 h 1665884"/>
                <a:gd name="connsiteX13" fmla="*/ 290585 w 1084216"/>
                <a:gd name="connsiteY13" fmla="*/ 1357222 h 1665884"/>
                <a:gd name="connsiteX14" fmla="*/ 319340 w 1084216"/>
                <a:gd name="connsiteY14" fmla="*/ 1322717 h 1665884"/>
                <a:gd name="connsiteX15" fmla="*/ 359597 w 1084216"/>
                <a:gd name="connsiteY15" fmla="*/ 1305464 h 1665884"/>
                <a:gd name="connsiteX16" fmla="*/ 394102 w 1084216"/>
                <a:gd name="connsiteY16" fmla="*/ 1270958 h 1665884"/>
                <a:gd name="connsiteX17" fmla="*/ 417106 w 1084216"/>
                <a:gd name="connsiteY17" fmla="*/ 1253705 h 1665884"/>
                <a:gd name="connsiteX18" fmla="*/ 428608 w 1084216"/>
                <a:gd name="connsiteY18" fmla="*/ 1236453 h 1665884"/>
                <a:gd name="connsiteX19" fmla="*/ 451612 w 1084216"/>
                <a:gd name="connsiteY19" fmla="*/ 1224951 h 1665884"/>
                <a:gd name="connsiteX20" fmla="*/ 486118 w 1084216"/>
                <a:gd name="connsiteY20" fmla="*/ 1190445 h 1665884"/>
                <a:gd name="connsiteX21" fmla="*/ 503370 w 1084216"/>
                <a:gd name="connsiteY21" fmla="*/ 1178943 h 1665884"/>
                <a:gd name="connsiteX22" fmla="*/ 509121 w 1084216"/>
                <a:gd name="connsiteY22" fmla="*/ 1161690 h 1665884"/>
                <a:gd name="connsiteX23" fmla="*/ 532125 w 1084216"/>
                <a:gd name="connsiteY23" fmla="*/ 1127185 h 1665884"/>
                <a:gd name="connsiteX24" fmla="*/ 543627 w 1084216"/>
                <a:gd name="connsiteY24" fmla="*/ 1086928 h 1665884"/>
                <a:gd name="connsiteX25" fmla="*/ 532125 w 1084216"/>
                <a:gd name="connsiteY25" fmla="*/ 1012166 h 1665884"/>
                <a:gd name="connsiteX26" fmla="*/ 520623 w 1084216"/>
                <a:gd name="connsiteY26" fmla="*/ 977660 h 1665884"/>
                <a:gd name="connsiteX27" fmla="*/ 509121 w 1084216"/>
                <a:gd name="connsiteY27" fmla="*/ 943154 h 1665884"/>
                <a:gd name="connsiteX28" fmla="*/ 503370 w 1084216"/>
                <a:gd name="connsiteY28" fmla="*/ 925902 h 1665884"/>
                <a:gd name="connsiteX29" fmla="*/ 480367 w 1084216"/>
                <a:gd name="connsiteY29" fmla="*/ 885645 h 1665884"/>
                <a:gd name="connsiteX30" fmla="*/ 463114 w 1084216"/>
                <a:gd name="connsiteY30" fmla="*/ 851139 h 1665884"/>
                <a:gd name="connsiteX31" fmla="*/ 474616 w 1084216"/>
                <a:gd name="connsiteY31" fmla="*/ 833887 h 1665884"/>
                <a:gd name="connsiteX32" fmla="*/ 491868 w 1084216"/>
                <a:gd name="connsiteY32" fmla="*/ 828136 h 1665884"/>
                <a:gd name="connsiteX33" fmla="*/ 509121 w 1084216"/>
                <a:gd name="connsiteY33" fmla="*/ 816634 h 1665884"/>
                <a:gd name="connsiteX34" fmla="*/ 555129 w 1084216"/>
                <a:gd name="connsiteY34" fmla="*/ 764875 h 1665884"/>
                <a:gd name="connsiteX35" fmla="*/ 526374 w 1084216"/>
                <a:gd name="connsiteY35" fmla="*/ 741871 h 1665884"/>
                <a:gd name="connsiteX36" fmla="*/ 509121 w 1084216"/>
                <a:gd name="connsiteY36" fmla="*/ 736121 h 1665884"/>
                <a:gd name="connsiteX37" fmla="*/ 411355 w 1084216"/>
                <a:gd name="connsiteY37" fmla="*/ 730370 h 1665884"/>
                <a:gd name="connsiteX38" fmla="*/ 394102 w 1084216"/>
                <a:gd name="connsiteY38" fmla="*/ 713117 h 1665884"/>
                <a:gd name="connsiteX39" fmla="*/ 376850 w 1084216"/>
                <a:gd name="connsiteY39" fmla="*/ 701615 h 1665884"/>
                <a:gd name="connsiteX40" fmla="*/ 365348 w 1084216"/>
                <a:gd name="connsiteY40" fmla="*/ 684362 h 1665884"/>
                <a:gd name="connsiteX41" fmla="*/ 388351 w 1084216"/>
                <a:gd name="connsiteY41" fmla="*/ 672860 h 1665884"/>
                <a:gd name="connsiteX42" fmla="*/ 422857 w 1084216"/>
                <a:gd name="connsiteY42" fmla="*/ 649856 h 1665884"/>
                <a:gd name="connsiteX43" fmla="*/ 457363 w 1084216"/>
                <a:gd name="connsiteY43" fmla="*/ 638354 h 1665884"/>
                <a:gd name="connsiteX44" fmla="*/ 491868 w 1084216"/>
                <a:gd name="connsiteY44" fmla="*/ 615351 h 1665884"/>
                <a:gd name="connsiteX45" fmla="*/ 486118 w 1084216"/>
                <a:gd name="connsiteY45" fmla="*/ 632604 h 1665884"/>
                <a:gd name="connsiteX46" fmla="*/ 493953 w 1084216"/>
                <a:gd name="connsiteY46" fmla="*/ 669050 h 1665884"/>
                <a:gd name="connsiteX47" fmla="*/ 528101 w 1084216"/>
                <a:gd name="connsiteY47" fmla="*/ 674801 h 1665884"/>
                <a:gd name="connsiteX48" fmla="*/ 606887 w 1084216"/>
                <a:gd name="connsiteY48" fmla="*/ 667109 h 1665884"/>
                <a:gd name="connsiteX49" fmla="*/ 624140 w 1084216"/>
                <a:gd name="connsiteY49" fmla="*/ 655607 h 1665884"/>
                <a:gd name="connsiteX50" fmla="*/ 641393 w 1084216"/>
                <a:gd name="connsiteY50" fmla="*/ 638354 h 1665884"/>
                <a:gd name="connsiteX51" fmla="*/ 652895 w 1084216"/>
                <a:gd name="connsiteY51" fmla="*/ 621102 h 1665884"/>
                <a:gd name="connsiteX52" fmla="*/ 687401 w 1084216"/>
                <a:gd name="connsiteY52" fmla="*/ 609600 h 1665884"/>
                <a:gd name="connsiteX53" fmla="*/ 704653 w 1084216"/>
                <a:gd name="connsiteY53" fmla="*/ 603849 h 1665884"/>
                <a:gd name="connsiteX54" fmla="*/ 721906 w 1084216"/>
                <a:gd name="connsiteY54" fmla="*/ 598098 h 1665884"/>
                <a:gd name="connsiteX55" fmla="*/ 739159 w 1084216"/>
                <a:gd name="connsiteY55" fmla="*/ 592347 h 1665884"/>
                <a:gd name="connsiteX56" fmla="*/ 773665 w 1084216"/>
                <a:gd name="connsiteY56" fmla="*/ 557841 h 1665884"/>
                <a:gd name="connsiteX57" fmla="*/ 808170 w 1084216"/>
                <a:gd name="connsiteY57" fmla="*/ 529087 h 1665884"/>
                <a:gd name="connsiteX58" fmla="*/ 848427 w 1084216"/>
                <a:gd name="connsiteY58" fmla="*/ 517585 h 1665884"/>
                <a:gd name="connsiteX59" fmla="*/ 865680 w 1084216"/>
                <a:gd name="connsiteY59" fmla="*/ 529087 h 1665884"/>
                <a:gd name="connsiteX60" fmla="*/ 882933 w 1084216"/>
                <a:gd name="connsiteY60" fmla="*/ 546339 h 1665884"/>
                <a:gd name="connsiteX61" fmla="*/ 900185 w 1084216"/>
                <a:gd name="connsiteY61" fmla="*/ 552090 h 1665884"/>
                <a:gd name="connsiteX62" fmla="*/ 905936 w 1084216"/>
                <a:gd name="connsiteY62" fmla="*/ 534837 h 1665884"/>
                <a:gd name="connsiteX63" fmla="*/ 917438 w 1084216"/>
                <a:gd name="connsiteY63" fmla="*/ 517585 h 1665884"/>
                <a:gd name="connsiteX64" fmla="*/ 923189 w 1084216"/>
                <a:gd name="connsiteY64" fmla="*/ 477328 h 1665884"/>
                <a:gd name="connsiteX65" fmla="*/ 928940 w 1084216"/>
                <a:gd name="connsiteY65" fmla="*/ 454324 h 1665884"/>
                <a:gd name="connsiteX66" fmla="*/ 957695 w 1084216"/>
                <a:gd name="connsiteY66" fmla="*/ 437071 h 1665884"/>
                <a:gd name="connsiteX67" fmla="*/ 974948 w 1084216"/>
                <a:gd name="connsiteY67" fmla="*/ 425570 h 1665884"/>
                <a:gd name="connsiteX68" fmla="*/ 997951 w 1084216"/>
                <a:gd name="connsiteY68" fmla="*/ 408317 h 1665884"/>
                <a:gd name="connsiteX69" fmla="*/ 1049710 w 1084216"/>
                <a:gd name="connsiteY69" fmla="*/ 385313 h 1665884"/>
                <a:gd name="connsiteX70" fmla="*/ 1061212 w 1084216"/>
                <a:gd name="connsiteY70" fmla="*/ 368060 h 1665884"/>
                <a:gd name="connsiteX71" fmla="*/ 1078465 w 1084216"/>
                <a:gd name="connsiteY71" fmla="*/ 362309 h 1665884"/>
                <a:gd name="connsiteX72" fmla="*/ 1084216 w 1084216"/>
                <a:gd name="connsiteY72" fmla="*/ 253041 h 1665884"/>
                <a:gd name="connsiteX73" fmla="*/ 1078465 w 1084216"/>
                <a:gd name="connsiteY73" fmla="*/ 149524 h 1665884"/>
                <a:gd name="connsiteX74" fmla="*/ 1055461 w 1084216"/>
                <a:gd name="connsiteY74" fmla="*/ 115019 h 1665884"/>
                <a:gd name="connsiteX75" fmla="*/ 1009453 w 1084216"/>
                <a:gd name="connsiteY75" fmla="*/ 57509 h 1665884"/>
                <a:gd name="connsiteX76" fmla="*/ 997951 w 1084216"/>
                <a:gd name="connsiteY76" fmla="*/ 34505 h 1665884"/>
                <a:gd name="connsiteX77" fmla="*/ 963446 w 1084216"/>
                <a:gd name="connsiteY77" fmla="*/ 17253 h 1665884"/>
                <a:gd name="connsiteX78" fmla="*/ 911687 w 1084216"/>
                <a:gd name="connsiteY78" fmla="*/ 11502 h 1665884"/>
                <a:gd name="connsiteX79" fmla="*/ 859929 w 1084216"/>
                <a:gd name="connsiteY79" fmla="*/ 0 h 1665884"/>
                <a:gd name="connsiteX80" fmla="*/ 739159 w 1084216"/>
                <a:gd name="connsiteY80" fmla="*/ 11502 h 1665884"/>
                <a:gd name="connsiteX81" fmla="*/ 624140 w 1084216"/>
                <a:gd name="connsiteY81" fmla="*/ 28754 h 1665884"/>
                <a:gd name="connsiteX82" fmla="*/ 601136 w 1084216"/>
                <a:gd name="connsiteY82" fmla="*/ 34505 h 1665884"/>
                <a:gd name="connsiteX83" fmla="*/ 560880 w 1084216"/>
                <a:gd name="connsiteY83" fmla="*/ 40256 h 1665884"/>
                <a:gd name="connsiteX84" fmla="*/ 526374 w 1084216"/>
                <a:gd name="connsiteY84" fmla="*/ 46007 h 1665884"/>
                <a:gd name="connsiteX85" fmla="*/ 497619 w 1084216"/>
                <a:gd name="connsiteY85" fmla="*/ 51758 h 1665884"/>
                <a:gd name="connsiteX86" fmla="*/ 399853 w 1084216"/>
                <a:gd name="connsiteY86" fmla="*/ 57509 h 1665884"/>
                <a:gd name="connsiteX87" fmla="*/ 353846 w 1084216"/>
                <a:gd name="connsiteY87" fmla="*/ 69011 h 1665884"/>
                <a:gd name="connsiteX88" fmla="*/ 319340 w 1084216"/>
                <a:gd name="connsiteY88" fmla="*/ 74762 h 1665884"/>
                <a:gd name="connsiteX89" fmla="*/ 284835 w 1084216"/>
                <a:gd name="connsiteY89" fmla="*/ 86264 h 1665884"/>
                <a:gd name="connsiteX90" fmla="*/ 261831 w 1084216"/>
                <a:gd name="connsiteY90" fmla="*/ 92015 h 1665884"/>
                <a:gd name="connsiteX91" fmla="*/ 233076 w 1084216"/>
                <a:gd name="connsiteY91" fmla="*/ 103517 h 1665884"/>
                <a:gd name="connsiteX92" fmla="*/ 215823 w 1084216"/>
                <a:gd name="connsiteY92" fmla="*/ 109268 h 1665884"/>
                <a:gd name="connsiteX93" fmla="*/ 181318 w 1084216"/>
                <a:gd name="connsiteY93" fmla="*/ 126521 h 1665884"/>
                <a:gd name="connsiteX94" fmla="*/ 158314 w 1084216"/>
                <a:gd name="connsiteY94" fmla="*/ 143773 h 1665884"/>
                <a:gd name="connsiteX95" fmla="*/ 123808 w 1084216"/>
                <a:gd name="connsiteY95" fmla="*/ 166777 h 1665884"/>
                <a:gd name="connsiteX96" fmla="*/ 89302 w 1084216"/>
                <a:gd name="connsiteY96" fmla="*/ 207034 h 1665884"/>
                <a:gd name="connsiteX97" fmla="*/ 77801 w 1084216"/>
                <a:gd name="connsiteY97" fmla="*/ 247290 h 1665884"/>
                <a:gd name="connsiteX98" fmla="*/ 72050 w 1084216"/>
                <a:gd name="connsiteY98" fmla="*/ 270294 h 1665884"/>
                <a:gd name="connsiteX99" fmla="*/ 60548 w 1084216"/>
                <a:gd name="connsiteY99" fmla="*/ 368060 h 1665884"/>
                <a:gd name="connsiteX100" fmla="*/ 37544 w 1084216"/>
                <a:gd name="connsiteY100" fmla="*/ 442822 h 1665884"/>
                <a:gd name="connsiteX101" fmla="*/ 31793 w 1084216"/>
                <a:gd name="connsiteY101" fmla="*/ 460075 h 1665884"/>
                <a:gd name="connsiteX102" fmla="*/ 14540 w 1084216"/>
                <a:gd name="connsiteY102" fmla="*/ 511834 h 1665884"/>
                <a:gd name="connsiteX103" fmla="*/ 3038 w 1084216"/>
                <a:gd name="connsiteY103" fmla="*/ 580845 h 1665884"/>
                <a:gd name="connsiteX0" fmla="*/ 3038 w 1084216"/>
                <a:gd name="connsiteY0" fmla="*/ 580845 h 1665884"/>
                <a:gd name="connsiteX1" fmla="*/ 3038 w 1084216"/>
                <a:gd name="connsiteY1" fmla="*/ 1593011 h 1665884"/>
                <a:gd name="connsiteX2" fmla="*/ 37544 w 1084216"/>
                <a:gd name="connsiteY2" fmla="*/ 1581509 h 1665884"/>
                <a:gd name="connsiteX3" fmla="*/ 60548 w 1084216"/>
                <a:gd name="connsiteY3" fmla="*/ 1547004 h 1665884"/>
                <a:gd name="connsiteX4" fmla="*/ 54797 w 1084216"/>
                <a:gd name="connsiteY4" fmla="*/ 1477992 h 1665884"/>
                <a:gd name="connsiteX5" fmla="*/ 54797 w 1084216"/>
                <a:gd name="connsiteY5" fmla="*/ 1437736 h 1665884"/>
                <a:gd name="connsiteX6" fmla="*/ 72050 w 1084216"/>
                <a:gd name="connsiteY6" fmla="*/ 1431985 h 1665884"/>
                <a:gd name="connsiteX7" fmla="*/ 112306 w 1084216"/>
                <a:gd name="connsiteY7" fmla="*/ 1426234 h 1665884"/>
                <a:gd name="connsiteX8" fmla="*/ 135310 w 1084216"/>
                <a:gd name="connsiteY8" fmla="*/ 1420483 h 1665884"/>
                <a:gd name="connsiteX9" fmla="*/ 187068 w 1084216"/>
                <a:gd name="connsiteY9" fmla="*/ 1403230 h 1665884"/>
                <a:gd name="connsiteX10" fmla="*/ 204321 w 1084216"/>
                <a:gd name="connsiteY10" fmla="*/ 1397479 h 1665884"/>
                <a:gd name="connsiteX11" fmla="*/ 233076 w 1084216"/>
                <a:gd name="connsiteY11" fmla="*/ 1385977 h 1665884"/>
                <a:gd name="connsiteX12" fmla="*/ 273333 w 1084216"/>
                <a:gd name="connsiteY12" fmla="*/ 1374475 h 1665884"/>
                <a:gd name="connsiteX13" fmla="*/ 290585 w 1084216"/>
                <a:gd name="connsiteY13" fmla="*/ 1357222 h 1665884"/>
                <a:gd name="connsiteX14" fmla="*/ 319340 w 1084216"/>
                <a:gd name="connsiteY14" fmla="*/ 1322717 h 1665884"/>
                <a:gd name="connsiteX15" fmla="*/ 359597 w 1084216"/>
                <a:gd name="connsiteY15" fmla="*/ 1305464 h 1665884"/>
                <a:gd name="connsiteX16" fmla="*/ 394102 w 1084216"/>
                <a:gd name="connsiteY16" fmla="*/ 1270958 h 1665884"/>
                <a:gd name="connsiteX17" fmla="*/ 417106 w 1084216"/>
                <a:gd name="connsiteY17" fmla="*/ 1253705 h 1665884"/>
                <a:gd name="connsiteX18" fmla="*/ 428608 w 1084216"/>
                <a:gd name="connsiteY18" fmla="*/ 1236453 h 1665884"/>
                <a:gd name="connsiteX19" fmla="*/ 451612 w 1084216"/>
                <a:gd name="connsiteY19" fmla="*/ 1224951 h 1665884"/>
                <a:gd name="connsiteX20" fmla="*/ 486118 w 1084216"/>
                <a:gd name="connsiteY20" fmla="*/ 1190445 h 1665884"/>
                <a:gd name="connsiteX21" fmla="*/ 503370 w 1084216"/>
                <a:gd name="connsiteY21" fmla="*/ 1178943 h 1665884"/>
                <a:gd name="connsiteX22" fmla="*/ 509121 w 1084216"/>
                <a:gd name="connsiteY22" fmla="*/ 1161690 h 1665884"/>
                <a:gd name="connsiteX23" fmla="*/ 532125 w 1084216"/>
                <a:gd name="connsiteY23" fmla="*/ 1127185 h 1665884"/>
                <a:gd name="connsiteX24" fmla="*/ 543627 w 1084216"/>
                <a:gd name="connsiteY24" fmla="*/ 1086928 h 1665884"/>
                <a:gd name="connsiteX25" fmla="*/ 532125 w 1084216"/>
                <a:gd name="connsiteY25" fmla="*/ 1012166 h 1665884"/>
                <a:gd name="connsiteX26" fmla="*/ 520623 w 1084216"/>
                <a:gd name="connsiteY26" fmla="*/ 977660 h 1665884"/>
                <a:gd name="connsiteX27" fmla="*/ 509121 w 1084216"/>
                <a:gd name="connsiteY27" fmla="*/ 943154 h 1665884"/>
                <a:gd name="connsiteX28" fmla="*/ 503370 w 1084216"/>
                <a:gd name="connsiteY28" fmla="*/ 925902 h 1665884"/>
                <a:gd name="connsiteX29" fmla="*/ 480367 w 1084216"/>
                <a:gd name="connsiteY29" fmla="*/ 885645 h 1665884"/>
                <a:gd name="connsiteX30" fmla="*/ 463114 w 1084216"/>
                <a:gd name="connsiteY30" fmla="*/ 851139 h 1665884"/>
                <a:gd name="connsiteX31" fmla="*/ 474616 w 1084216"/>
                <a:gd name="connsiteY31" fmla="*/ 833887 h 1665884"/>
                <a:gd name="connsiteX32" fmla="*/ 491868 w 1084216"/>
                <a:gd name="connsiteY32" fmla="*/ 828136 h 1665884"/>
                <a:gd name="connsiteX33" fmla="*/ 509121 w 1084216"/>
                <a:gd name="connsiteY33" fmla="*/ 816634 h 1665884"/>
                <a:gd name="connsiteX34" fmla="*/ 555129 w 1084216"/>
                <a:gd name="connsiteY34" fmla="*/ 764875 h 1665884"/>
                <a:gd name="connsiteX35" fmla="*/ 526374 w 1084216"/>
                <a:gd name="connsiteY35" fmla="*/ 741871 h 1665884"/>
                <a:gd name="connsiteX36" fmla="*/ 509121 w 1084216"/>
                <a:gd name="connsiteY36" fmla="*/ 736121 h 1665884"/>
                <a:gd name="connsiteX37" fmla="*/ 411355 w 1084216"/>
                <a:gd name="connsiteY37" fmla="*/ 730370 h 1665884"/>
                <a:gd name="connsiteX38" fmla="*/ 394102 w 1084216"/>
                <a:gd name="connsiteY38" fmla="*/ 713117 h 1665884"/>
                <a:gd name="connsiteX39" fmla="*/ 376850 w 1084216"/>
                <a:gd name="connsiteY39" fmla="*/ 701615 h 1665884"/>
                <a:gd name="connsiteX40" fmla="*/ 365348 w 1084216"/>
                <a:gd name="connsiteY40" fmla="*/ 684362 h 1665884"/>
                <a:gd name="connsiteX41" fmla="*/ 388351 w 1084216"/>
                <a:gd name="connsiteY41" fmla="*/ 672860 h 1665884"/>
                <a:gd name="connsiteX42" fmla="*/ 422857 w 1084216"/>
                <a:gd name="connsiteY42" fmla="*/ 649856 h 1665884"/>
                <a:gd name="connsiteX43" fmla="*/ 457363 w 1084216"/>
                <a:gd name="connsiteY43" fmla="*/ 638354 h 1665884"/>
                <a:gd name="connsiteX44" fmla="*/ 491868 w 1084216"/>
                <a:gd name="connsiteY44" fmla="*/ 615351 h 1665884"/>
                <a:gd name="connsiteX45" fmla="*/ 486118 w 1084216"/>
                <a:gd name="connsiteY45" fmla="*/ 632604 h 1665884"/>
                <a:gd name="connsiteX46" fmla="*/ 493953 w 1084216"/>
                <a:gd name="connsiteY46" fmla="*/ 669050 h 1665884"/>
                <a:gd name="connsiteX47" fmla="*/ 550961 w 1084216"/>
                <a:gd name="connsiteY47" fmla="*/ 667181 h 1665884"/>
                <a:gd name="connsiteX48" fmla="*/ 606887 w 1084216"/>
                <a:gd name="connsiteY48" fmla="*/ 667109 h 1665884"/>
                <a:gd name="connsiteX49" fmla="*/ 624140 w 1084216"/>
                <a:gd name="connsiteY49" fmla="*/ 655607 h 1665884"/>
                <a:gd name="connsiteX50" fmla="*/ 641393 w 1084216"/>
                <a:gd name="connsiteY50" fmla="*/ 638354 h 1665884"/>
                <a:gd name="connsiteX51" fmla="*/ 652895 w 1084216"/>
                <a:gd name="connsiteY51" fmla="*/ 621102 h 1665884"/>
                <a:gd name="connsiteX52" fmla="*/ 687401 w 1084216"/>
                <a:gd name="connsiteY52" fmla="*/ 609600 h 1665884"/>
                <a:gd name="connsiteX53" fmla="*/ 704653 w 1084216"/>
                <a:gd name="connsiteY53" fmla="*/ 603849 h 1665884"/>
                <a:gd name="connsiteX54" fmla="*/ 721906 w 1084216"/>
                <a:gd name="connsiteY54" fmla="*/ 598098 h 1665884"/>
                <a:gd name="connsiteX55" fmla="*/ 739159 w 1084216"/>
                <a:gd name="connsiteY55" fmla="*/ 592347 h 1665884"/>
                <a:gd name="connsiteX56" fmla="*/ 773665 w 1084216"/>
                <a:gd name="connsiteY56" fmla="*/ 557841 h 1665884"/>
                <a:gd name="connsiteX57" fmla="*/ 808170 w 1084216"/>
                <a:gd name="connsiteY57" fmla="*/ 529087 h 1665884"/>
                <a:gd name="connsiteX58" fmla="*/ 848427 w 1084216"/>
                <a:gd name="connsiteY58" fmla="*/ 517585 h 1665884"/>
                <a:gd name="connsiteX59" fmla="*/ 865680 w 1084216"/>
                <a:gd name="connsiteY59" fmla="*/ 529087 h 1665884"/>
                <a:gd name="connsiteX60" fmla="*/ 882933 w 1084216"/>
                <a:gd name="connsiteY60" fmla="*/ 546339 h 1665884"/>
                <a:gd name="connsiteX61" fmla="*/ 900185 w 1084216"/>
                <a:gd name="connsiteY61" fmla="*/ 552090 h 1665884"/>
                <a:gd name="connsiteX62" fmla="*/ 905936 w 1084216"/>
                <a:gd name="connsiteY62" fmla="*/ 534837 h 1665884"/>
                <a:gd name="connsiteX63" fmla="*/ 917438 w 1084216"/>
                <a:gd name="connsiteY63" fmla="*/ 517585 h 1665884"/>
                <a:gd name="connsiteX64" fmla="*/ 923189 w 1084216"/>
                <a:gd name="connsiteY64" fmla="*/ 477328 h 1665884"/>
                <a:gd name="connsiteX65" fmla="*/ 928940 w 1084216"/>
                <a:gd name="connsiteY65" fmla="*/ 454324 h 1665884"/>
                <a:gd name="connsiteX66" fmla="*/ 957695 w 1084216"/>
                <a:gd name="connsiteY66" fmla="*/ 437071 h 1665884"/>
                <a:gd name="connsiteX67" fmla="*/ 974948 w 1084216"/>
                <a:gd name="connsiteY67" fmla="*/ 425570 h 1665884"/>
                <a:gd name="connsiteX68" fmla="*/ 997951 w 1084216"/>
                <a:gd name="connsiteY68" fmla="*/ 408317 h 1665884"/>
                <a:gd name="connsiteX69" fmla="*/ 1049710 w 1084216"/>
                <a:gd name="connsiteY69" fmla="*/ 385313 h 1665884"/>
                <a:gd name="connsiteX70" fmla="*/ 1061212 w 1084216"/>
                <a:gd name="connsiteY70" fmla="*/ 368060 h 1665884"/>
                <a:gd name="connsiteX71" fmla="*/ 1078465 w 1084216"/>
                <a:gd name="connsiteY71" fmla="*/ 362309 h 1665884"/>
                <a:gd name="connsiteX72" fmla="*/ 1084216 w 1084216"/>
                <a:gd name="connsiteY72" fmla="*/ 253041 h 1665884"/>
                <a:gd name="connsiteX73" fmla="*/ 1078465 w 1084216"/>
                <a:gd name="connsiteY73" fmla="*/ 149524 h 1665884"/>
                <a:gd name="connsiteX74" fmla="*/ 1055461 w 1084216"/>
                <a:gd name="connsiteY74" fmla="*/ 115019 h 1665884"/>
                <a:gd name="connsiteX75" fmla="*/ 1009453 w 1084216"/>
                <a:gd name="connsiteY75" fmla="*/ 57509 h 1665884"/>
                <a:gd name="connsiteX76" fmla="*/ 997951 w 1084216"/>
                <a:gd name="connsiteY76" fmla="*/ 34505 h 1665884"/>
                <a:gd name="connsiteX77" fmla="*/ 963446 w 1084216"/>
                <a:gd name="connsiteY77" fmla="*/ 17253 h 1665884"/>
                <a:gd name="connsiteX78" fmla="*/ 911687 w 1084216"/>
                <a:gd name="connsiteY78" fmla="*/ 11502 h 1665884"/>
                <a:gd name="connsiteX79" fmla="*/ 859929 w 1084216"/>
                <a:gd name="connsiteY79" fmla="*/ 0 h 1665884"/>
                <a:gd name="connsiteX80" fmla="*/ 739159 w 1084216"/>
                <a:gd name="connsiteY80" fmla="*/ 11502 h 1665884"/>
                <a:gd name="connsiteX81" fmla="*/ 624140 w 1084216"/>
                <a:gd name="connsiteY81" fmla="*/ 28754 h 1665884"/>
                <a:gd name="connsiteX82" fmla="*/ 601136 w 1084216"/>
                <a:gd name="connsiteY82" fmla="*/ 34505 h 1665884"/>
                <a:gd name="connsiteX83" fmla="*/ 560880 w 1084216"/>
                <a:gd name="connsiteY83" fmla="*/ 40256 h 1665884"/>
                <a:gd name="connsiteX84" fmla="*/ 526374 w 1084216"/>
                <a:gd name="connsiteY84" fmla="*/ 46007 h 1665884"/>
                <a:gd name="connsiteX85" fmla="*/ 497619 w 1084216"/>
                <a:gd name="connsiteY85" fmla="*/ 51758 h 1665884"/>
                <a:gd name="connsiteX86" fmla="*/ 399853 w 1084216"/>
                <a:gd name="connsiteY86" fmla="*/ 57509 h 1665884"/>
                <a:gd name="connsiteX87" fmla="*/ 353846 w 1084216"/>
                <a:gd name="connsiteY87" fmla="*/ 69011 h 1665884"/>
                <a:gd name="connsiteX88" fmla="*/ 319340 w 1084216"/>
                <a:gd name="connsiteY88" fmla="*/ 74762 h 1665884"/>
                <a:gd name="connsiteX89" fmla="*/ 284835 w 1084216"/>
                <a:gd name="connsiteY89" fmla="*/ 86264 h 1665884"/>
                <a:gd name="connsiteX90" fmla="*/ 261831 w 1084216"/>
                <a:gd name="connsiteY90" fmla="*/ 92015 h 1665884"/>
                <a:gd name="connsiteX91" fmla="*/ 233076 w 1084216"/>
                <a:gd name="connsiteY91" fmla="*/ 103517 h 1665884"/>
                <a:gd name="connsiteX92" fmla="*/ 215823 w 1084216"/>
                <a:gd name="connsiteY92" fmla="*/ 109268 h 1665884"/>
                <a:gd name="connsiteX93" fmla="*/ 181318 w 1084216"/>
                <a:gd name="connsiteY93" fmla="*/ 126521 h 1665884"/>
                <a:gd name="connsiteX94" fmla="*/ 158314 w 1084216"/>
                <a:gd name="connsiteY94" fmla="*/ 143773 h 1665884"/>
                <a:gd name="connsiteX95" fmla="*/ 123808 w 1084216"/>
                <a:gd name="connsiteY95" fmla="*/ 166777 h 1665884"/>
                <a:gd name="connsiteX96" fmla="*/ 89302 w 1084216"/>
                <a:gd name="connsiteY96" fmla="*/ 207034 h 1665884"/>
                <a:gd name="connsiteX97" fmla="*/ 77801 w 1084216"/>
                <a:gd name="connsiteY97" fmla="*/ 247290 h 1665884"/>
                <a:gd name="connsiteX98" fmla="*/ 72050 w 1084216"/>
                <a:gd name="connsiteY98" fmla="*/ 270294 h 1665884"/>
                <a:gd name="connsiteX99" fmla="*/ 60548 w 1084216"/>
                <a:gd name="connsiteY99" fmla="*/ 368060 h 1665884"/>
                <a:gd name="connsiteX100" fmla="*/ 37544 w 1084216"/>
                <a:gd name="connsiteY100" fmla="*/ 442822 h 1665884"/>
                <a:gd name="connsiteX101" fmla="*/ 31793 w 1084216"/>
                <a:gd name="connsiteY101" fmla="*/ 460075 h 1665884"/>
                <a:gd name="connsiteX102" fmla="*/ 14540 w 1084216"/>
                <a:gd name="connsiteY102" fmla="*/ 511834 h 1665884"/>
                <a:gd name="connsiteX103" fmla="*/ 3038 w 1084216"/>
                <a:gd name="connsiteY103" fmla="*/ 580845 h 1665884"/>
                <a:gd name="connsiteX0" fmla="*/ 3038 w 1084216"/>
                <a:gd name="connsiteY0" fmla="*/ 580845 h 1665884"/>
                <a:gd name="connsiteX1" fmla="*/ 3038 w 1084216"/>
                <a:gd name="connsiteY1" fmla="*/ 1593011 h 1665884"/>
                <a:gd name="connsiteX2" fmla="*/ 37544 w 1084216"/>
                <a:gd name="connsiteY2" fmla="*/ 1581509 h 1665884"/>
                <a:gd name="connsiteX3" fmla="*/ 60548 w 1084216"/>
                <a:gd name="connsiteY3" fmla="*/ 1547004 h 1665884"/>
                <a:gd name="connsiteX4" fmla="*/ 54797 w 1084216"/>
                <a:gd name="connsiteY4" fmla="*/ 1477992 h 1665884"/>
                <a:gd name="connsiteX5" fmla="*/ 54797 w 1084216"/>
                <a:gd name="connsiteY5" fmla="*/ 1437736 h 1665884"/>
                <a:gd name="connsiteX6" fmla="*/ 72050 w 1084216"/>
                <a:gd name="connsiteY6" fmla="*/ 1431985 h 1665884"/>
                <a:gd name="connsiteX7" fmla="*/ 112306 w 1084216"/>
                <a:gd name="connsiteY7" fmla="*/ 1426234 h 1665884"/>
                <a:gd name="connsiteX8" fmla="*/ 135310 w 1084216"/>
                <a:gd name="connsiteY8" fmla="*/ 1420483 h 1665884"/>
                <a:gd name="connsiteX9" fmla="*/ 187068 w 1084216"/>
                <a:gd name="connsiteY9" fmla="*/ 1403230 h 1665884"/>
                <a:gd name="connsiteX10" fmla="*/ 204321 w 1084216"/>
                <a:gd name="connsiteY10" fmla="*/ 1397479 h 1665884"/>
                <a:gd name="connsiteX11" fmla="*/ 233076 w 1084216"/>
                <a:gd name="connsiteY11" fmla="*/ 1385977 h 1665884"/>
                <a:gd name="connsiteX12" fmla="*/ 273333 w 1084216"/>
                <a:gd name="connsiteY12" fmla="*/ 1374475 h 1665884"/>
                <a:gd name="connsiteX13" fmla="*/ 290585 w 1084216"/>
                <a:gd name="connsiteY13" fmla="*/ 1357222 h 1665884"/>
                <a:gd name="connsiteX14" fmla="*/ 319340 w 1084216"/>
                <a:gd name="connsiteY14" fmla="*/ 1322717 h 1665884"/>
                <a:gd name="connsiteX15" fmla="*/ 359597 w 1084216"/>
                <a:gd name="connsiteY15" fmla="*/ 1305464 h 1665884"/>
                <a:gd name="connsiteX16" fmla="*/ 394102 w 1084216"/>
                <a:gd name="connsiteY16" fmla="*/ 1270958 h 1665884"/>
                <a:gd name="connsiteX17" fmla="*/ 417106 w 1084216"/>
                <a:gd name="connsiteY17" fmla="*/ 1253705 h 1665884"/>
                <a:gd name="connsiteX18" fmla="*/ 428608 w 1084216"/>
                <a:gd name="connsiteY18" fmla="*/ 1236453 h 1665884"/>
                <a:gd name="connsiteX19" fmla="*/ 451612 w 1084216"/>
                <a:gd name="connsiteY19" fmla="*/ 1224951 h 1665884"/>
                <a:gd name="connsiteX20" fmla="*/ 486118 w 1084216"/>
                <a:gd name="connsiteY20" fmla="*/ 1190445 h 1665884"/>
                <a:gd name="connsiteX21" fmla="*/ 503370 w 1084216"/>
                <a:gd name="connsiteY21" fmla="*/ 1178943 h 1665884"/>
                <a:gd name="connsiteX22" fmla="*/ 509121 w 1084216"/>
                <a:gd name="connsiteY22" fmla="*/ 1161690 h 1665884"/>
                <a:gd name="connsiteX23" fmla="*/ 532125 w 1084216"/>
                <a:gd name="connsiteY23" fmla="*/ 1127185 h 1665884"/>
                <a:gd name="connsiteX24" fmla="*/ 543627 w 1084216"/>
                <a:gd name="connsiteY24" fmla="*/ 1086928 h 1665884"/>
                <a:gd name="connsiteX25" fmla="*/ 532125 w 1084216"/>
                <a:gd name="connsiteY25" fmla="*/ 1012166 h 1665884"/>
                <a:gd name="connsiteX26" fmla="*/ 520623 w 1084216"/>
                <a:gd name="connsiteY26" fmla="*/ 977660 h 1665884"/>
                <a:gd name="connsiteX27" fmla="*/ 509121 w 1084216"/>
                <a:gd name="connsiteY27" fmla="*/ 943154 h 1665884"/>
                <a:gd name="connsiteX28" fmla="*/ 503370 w 1084216"/>
                <a:gd name="connsiteY28" fmla="*/ 925902 h 1665884"/>
                <a:gd name="connsiteX29" fmla="*/ 480367 w 1084216"/>
                <a:gd name="connsiteY29" fmla="*/ 885645 h 1665884"/>
                <a:gd name="connsiteX30" fmla="*/ 463114 w 1084216"/>
                <a:gd name="connsiteY30" fmla="*/ 851139 h 1665884"/>
                <a:gd name="connsiteX31" fmla="*/ 474616 w 1084216"/>
                <a:gd name="connsiteY31" fmla="*/ 833887 h 1665884"/>
                <a:gd name="connsiteX32" fmla="*/ 491868 w 1084216"/>
                <a:gd name="connsiteY32" fmla="*/ 828136 h 1665884"/>
                <a:gd name="connsiteX33" fmla="*/ 509121 w 1084216"/>
                <a:gd name="connsiteY33" fmla="*/ 816634 h 1665884"/>
                <a:gd name="connsiteX34" fmla="*/ 555129 w 1084216"/>
                <a:gd name="connsiteY34" fmla="*/ 764875 h 1665884"/>
                <a:gd name="connsiteX35" fmla="*/ 526374 w 1084216"/>
                <a:gd name="connsiteY35" fmla="*/ 741871 h 1665884"/>
                <a:gd name="connsiteX36" fmla="*/ 509121 w 1084216"/>
                <a:gd name="connsiteY36" fmla="*/ 736121 h 1665884"/>
                <a:gd name="connsiteX37" fmla="*/ 411355 w 1084216"/>
                <a:gd name="connsiteY37" fmla="*/ 730370 h 1665884"/>
                <a:gd name="connsiteX38" fmla="*/ 394102 w 1084216"/>
                <a:gd name="connsiteY38" fmla="*/ 713117 h 1665884"/>
                <a:gd name="connsiteX39" fmla="*/ 376850 w 1084216"/>
                <a:gd name="connsiteY39" fmla="*/ 701615 h 1665884"/>
                <a:gd name="connsiteX40" fmla="*/ 365348 w 1084216"/>
                <a:gd name="connsiteY40" fmla="*/ 684362 h 1665884"/>
                <a:gd name="connsiteX41" fmla="*/ 388351 w 1084216"/>
                <a:gd name="connsiteY41" fmla="*/ 672860 h 1665884"/>
                <a:gd name="connsiteX42" fmla="*/ 422857 w 1084216"/>
                <a:gd name="connsiteY42" fmla="*/ 649856 h 1665884"/>
                <a:gd name="connsiteX43" fmla="*/ 457363 w 1084216"/>
                <a:gd name="connsiteY43" fmla="*/ 638354 h 1665884"/>
                <a:gd name="connsiteX44" fmla="*/ 491868 w 1084216"/>
                <a:gd name="connsiteY44" fmla="*/ 615351 h 1665884"/>
                <a:gd name="connsiteX45" fmla="*/ 486118 w 1084216"/>
                <a:gd name="connsiteY45" fmla="*/ 632604 h 1665884"/>
                <a:gd name="connsiteX46" fmla="*/ 513003 w 1084216"/>
                <a:gd name="connsiteY46" fmla="*/ 684290 h 1665884"/>
                <a:gd name="connsiteX47" fmla="*/ 550961 w 1084216"/>
                <a:gd name="connsiteY47" fmla="*/ 667181 h 1665884"/>
                <a:gd name="connsiteX48" fmla="*/ 606887 w 1084216"/>
                <a:gd name="connsiteY48" fmla="*/ 667109 h 1665884"/>
                <a:gd name="connsiteX49" fmla="*/ 624140 w 1084216"/>
                <a:gd name="connsiteY49" fmla="*/ 655607 h 1665884"/>
                <a:gd name="connsiteX50" fmla="*/ 641393 w 1084216"/>
                <a:gd name="connsiteY50" fmla="*/ 638354 h 1665884"/>
                <a:gd name="connsiteX51" fmla="*/ 652895 w 1084216"/>
                <a:gd name="connsiteY51" fmla="*/ 621102 h 1665884"/>
                <a:gd name="connsiteX52" fmla="*/ 687401 w 1084216"/>
                <a:gd name="connsiteY52" fmla="*/ 609600 h 1665884"/>
                <a:gd name="connsiteX53" fmla="*/ 704653 w 1084216"/>
                <a:gd name="connsiteY53" fmla="*/ 603849 h 1665884"/>
                <a:gd name="connsiteX54" fmla="*/ 721906 w 1084216"/>
                <a:gd name="connsiteY54" fmla="*/ 598098 h 1665884"/>
                <a:gd name="connsiteX55" fmla="*/ 739159 w 1084216"/>
                <a:gd name="connsiteY55" fmla="*/ 592347 h 1665884"/>
                <a:gd name="connsiteX56" fmla="*/ 773665 w 1084216"/>
                <a:gd name="connsiteY56" fmla="*/ 557841 h 1665884"/>
                <a:gd name="connsiteX57" fmla="*/ 808170 w 1084216"/>
                <a:gd name="connsiteY57" fmla="*/ 529087 h 1665884"/>
                <a:gd name="connsiteX58" fmla="*/ 848427 w 1084216"/>
                <a:gd name="connsiteY58" fmla="*/ 517585 h 1665884"/>
                <a:gd name="connsiteX59" fmla="*/ 865680 w 1084216"/>
                <a:gd name="connsiteY59" fmla="*/ 529087 h 1665884"/>
                <a:gd name="connsiteX60" fmla="*/ 882933 w 1084216"/>
                <a:gd name="connsiteY60" fmla="*/ 546339 h 1665884"/>
                <a:gd name="connsiteX61" fmla="*/ 900185 w 1084216"/>
                <a:gd name="connsiteY61" fmla="*/ 552090 h 1665884"/>
                <a:gd name="connsiteX62" fmla="*/ 905936 w 1084216"/>
                <a:gd name="connsiteY62" fmla="*/ 534837 h 1665884"/>
                <a:gd name="connsiteX63" fmla="*/ 917438 w 1084216"/>
                <a:gd name="connsiteY63" fmla="*/ 517585 h 1665884"/>
                <a:gd name="connsiteX64" fmla="*/ 923189 w 1084216"/>
                <a:gd name="connsiteY64" fmla="*/ 477328 h 1665884"/>
                <a:gd name="connsiteX65" fmla="*/ 928940 w 1084216"/>
                <a:gd name="connsiteY65" fmla="*/ 454324 h 1665884"/>
                <a:gd name="connsiteX66" fmla="*/ 957695 w 1084216"/>
                <a:gd name="connsiteY66" fmla="*/ 437071 h 1665884"/>
                <a:gd name="connsiteX67" fmla="*/ 974948 w 1084216"/>
                <a:gd name="connsiteY67" fmla="*/ 425570 h 1665884"/>
                <a:gd name="connsiteX68" fmla="*/ 997951 w 1084216"/>
                <a:gd name="connsiteY68" fmla="*/ 408317 h 1665884"/>
                <a:gd name="connsiteX69" fmla="*/ 1049710 w 1084216"/>
                <a:gd name="connsiteY69" fmla="*/ 385313 h 1665884"/>
                <a:gd name="connsiteX70" fmla="*/ 1061212 w 1084216"/>
                <a:gd name="connsiteY70" fmla="*/ 368060 h 1665884"/>
                <a:gd name="connsiteX71" fmla="*/ 1078465 w 1084216"/>
                <a:gd name="connsiteY71" fmla="*/ 362309 h 1665884"/>
                <a:gd name="connsiteX72" fmla="*/ 1084216 w 1084216"/>
                <a:gd name="connsiteY72" fmla="*/ 253041 h 1665884"/>
                <a:gd name="connsiteX73" fmla="*/ 1078465 w 1084216"/>
                <a:gd name="connsiteY73" fmla="*/ 149524 h 1665884"/>
                <a:gd name="connsiteX74" fmla="*/ 1055461 w 1084216"/>
                <a:gd name="connsiteY74" fmla="*/ 115019 h 1665884"/>
                <a:gd name="connsiteX75" fmla="*/ 1009453 w 1084216"/>
                <a:gd name="connsiteY75" fmla="*/ 57509 h 1665884"/>
                <a:gd name="connsiteX76" fmla="*/ 997951 w 1084216"/>
                <a:gd name="connsiteY76" fmla="*/ 34505 h 1665884"/>
                <a:gd name="connsiteX77" fmla="*/ 963446 w 1084216"/>
                <a:gd name="connsiteY77" fmla="*/ 17253 h 1665884"/>
                <a:gd name="connsiteX78" fmla="*/ 911687 w 1084216"/>
                <a:gd name="connsiteY78" fmla="*/ 11502 h 1665884"/>
                <a:gd name="connsiteX79" fmla="*/ 859929 w 1084216"/>
                <a:gd name="connsiteY79" fmla="*/ 0 h 1665884"/>
                <a:gd name="connsiteX80" fmla="*/ 739159 w 1084216"/>
                <a:gd name="connsiteY80" fmla="*/ 11502 h 1665884"/>
                <a:gd name="connsiteX81" fmla="*/ 624140 w 1084216"/>
                <a:gd name="connsiteY81" fmla="*/ 28754 h 1665884"/>
                <a:gd name="connsiteX82" fmla="*/ 601136 w 1084216"/>
                <a:gd name="connsiteY82" fmla="*/ 34505 h 1665884"/>
                <a:gd name="connsiteX83" fmla="*/ 560880 w 1084216"/>
                <a:gd name="connsiteY83" fmla="*/ 40256 h 1665884"/>
                <a:gd name="connsiteX84" fmla="*/ 526374 w 1084216"/>
                <a:gd name="connsiteY84" fmla="*/ 46007 h 1665884"/>
                <a:gd name="connsiteX85" fmla="*/ 497619 w 1084216"/>
                <a:gd name="connsiteY85" fmla="*/ 51758 h 1665884"/>
                <a:gd name="connsiteX86" fmla="*/ 399853 w 1084216"/>
                <a:gd name="connsiteY86" fmla="*/ 57509 h 1665884"/>
                <a:gd name="connsiteX87" fmla="*/ 353846 w 1084216"/>
                <a:gd name="connsiteY87" fmla="*/ 69011 h 1665884"/>
                <a:gd name="connsiteX88" fmla="*/ 319340 w 1084216"/>
                <a:gd name="connsiteY88" fmla="*/ 74762 h 1665884"/>
                <a:gd name="connsiteX89" fmla="*/ 284835 w 1084216"/>
                <a:gd name="connsiteY89" fmla="*/ 86264 h 1665884"/>
                <a:gd name="connsiteX90" fmla="*/ 261831 w 1084216"/>
                <a:gd name="connsiteY90" fmla="*/ 92015 h 1665884"/>
                <a:gd name="connsiteX91" fmla="*/ 233076 w 1084216"/>
                <a:gd name="connsiteY91" fmla="*/ 103517 h 1665884"/>
                <a:gd name="connsiteX92" fmla="*/ 215823 w 1084216"/>
                <a:gd name="connsiteY92" fmla="*/ 109268 h 1665884"/>
                <a:gd name="connsiteX93" fmla="*/ 181318 w 1084216"/>
                <a:gd name="connsiteY93" fmla="*/ 126521 h 1665884"/>
                <a:gd name="connsiteX94" fmla="*/ 158314 w 1084216"/>
                <a:gd name="connsiteY94" fmla="*/ 143773 h 1665884"/>
                <a:gd name="connsiteX95" fmla="*/ 123808 w 1084216"/>
                <a:gd name="connsiteY95" fmla="*/ 166777 h 1665884"/>
                <a:gd name="connsiteX96" fmla="*/ 89302 w 1084216"/>
                <a:gd name="connsiteY96" fmla="*/ 207034 h 1665884"/>
                <a:gd name="connsiteX97" fmla="*/ 77801 w 1084216"/>
                <a:gd name="connsiteY97" fmla="*/ 247290 h 1665884"/>
                <a:gd name="connsiteX98" fmla="*/ 72050 w 1084216"/>
                <a:gd name="connsiteY98" fmla="*/ 270294 h 1665884"/>
                <a:gd name="connsiteX99" fmla="*/ 60548 w 1084216"/>
                <a:gd name="connsiteY99" fmla="*/ 368060 h 1665884"/>
                <a:gd name="connsiteX100" fmla="*/ 37544 w 1084216"/>
                <a:gd name="connsiteY100" fmla="*/ 442822 h 1665884"/>
                <a:gd name="connsiteX101" fmla="*/ 31793 w 1084216"/>
                <a:gd name="connsiteY101" fmla="*/ 460075 h 1665884"/>
                <a:gd name="connsiteX102" fmla="*/ 14540 w 1084216"/>
                <a:gd name="connsiteY102" fmla="*/ 511834 h 1665884"/>
                <a:gd name="connsiteX103" fmla="*/ 3038 w 1084216"/>
                <a:gd name="connsiteY103" fmla="*/ 580845 h 1665884"/>
                <a:gd name="connsiteX0" fmla="*/ 3038 w 1084216"/>
                <a:gd name="connsiteY0" fmla="*/ 580845 h 1665884"/>
                <a:gd name="connsiteX1" fmla="*/ 3038 w 1084216"/>
                <a:gd name="connsiteY1" fmla="*/ 1593011 h 1665884"/>
                <a:gd name="connsiteX2" fmla="*/ 37544 w 1084216"/>
                <a:gd name="connsiteY2" fmla="*/ 1581509 h 1665884"/>
                <a:gd name="connsiteX3" fmla="*/ 60548 w 1084216"/>
                <a:gd name="connsiteY3" fmla="*/ 1547004 h 1665884"/>
                <a:gd name="connsiteX4" fmla="*/ 54797 w 1084216"/>
                <a:gd name="connsiteY4" fmla="*/ 1477992 h 1665884"/>
                <a:gd name="connsiteX5" fmla="*/ 54797 w 1084216"/>
                <a:gd name="connsiteY5" fmla="*/ 1437736 h 1665884"/>
                <a:gd name="connsiteX6" fmla="*/ 72050 w 1084216"/>
                <a:gd name="connsiteY6" fmla="*/ 1431985 h 1665884"/>
                <a:gd name="connsiteX7" fmla="*/ 112306 w 1084216"/>
                <a:gd name="connsiteY7" fmla="*/ 1426234 h 1665884"/>
                <a:gd name="connsiteX8" fmla="*/ 135310 w 1084216"/>
                <a:gd name="connsiteY8" fmla="*/ 1420483 h 1665884"/>
                <a:gd name="connsiteX9" fmla="*/ 187068 w 1084216"/>
                <a:gd name="connsiteY9" fmla="*/ 1403230 h 1665884"/>
                <a:gd name="connsiteX10" fmla="*/ 204321 w 1084216"/>
                <a:gd name="connsiteY10" fmla="*/ 1397479 h 1665884"/>
                <a:gd name="connsiteX11" fmla="*/ 233076 w 1084216"/>
                <a:gd name="connsiteY11" fmla="*/ 1385977 h 1665884"/>
                <a:gd name="connsiteX12" fmla="*/ 273333 w 1084216"/>
                <a:gd name="connsiteY12" fmla="*/ 1374475 h 1665884"/>
                <a:gd name="connsiteX13" fmla="*/ 290585 w 1084216"/>
                <a:gd name="connsiteY13" fmla="*/ 1357222 h 1665884"/>
                <a:gd name="connsiteX14" fmla="*/ 319340 w 1084216"/>
                <a:gd name="connsiteY14" fmla="*/ 1322717 h 1665884"/>
                <a:gd name="connsiteX15" fmla="*/ 359597 w 1084216"/>
                <a:gd name="connsiteY15" fmla="*/ 1305464 h 1665884"/>
                <a:gd name="connsiteX16" fmla="*/ 394102 w 1084216"/>
                <a:gd name="connsiteY16" fmla="*/ 1270958 h 1665884"/>
                <a:gd name="connsiteX17" fmla="*/ 417106 w 1084216"/>
                <a:gd name="connsiteY17" fmla="*/ 1253705 h 1665884"/>
                <a:gd name="connsiteX18" fmla="*/ 428608 w 1084216"/>
                <a:gd name="connsiteY18" fmla="*/ 1236453 h 1665884"/>
                <a:gd name="connsiteX19" fmla="*/ 451612 w 1084216"/>
                <a:gd name="connsiteY19" fmla="*/ 1224951 h 1665884"/>
                <a:gd name="connsiteX20" fmla="*/ 486118 w 1084216"/>
                <a:gd name="connsiteY20" fmla="*/ 1190445 h 1665884"/>
                <a:gd name="connsiteX21" fmla="*/ 503370 w 1084216"/>
                <a:gd name="connsiteY21" fmla="*/ 1178943 h 1665884"/>
                <a:gd name="connsiteX22" fmla="*/ 509121 w 1084216"/>
                <a:gd name="connsiteY22" fmla="*/ 1161690 h 1665884"/>
                <a:gd name="connsiteX23" fmla="*/ 532125 w 1084216"/>
                <a:gd name="connsiteY23" fmla="*/ 1127185 h 1665884"/>
                <a:gd name="connsiteX24" fmla="*/ 543627 w 1084216"/>
                <a:gd name="connsiteY24" fmla="*/ 1086928 h 1665884"/>
                <a:gd name="connsiteX25" fmla="*/ 532125 w 1084216"/>
                <a:gd name="connsiteY25" fmla="*/ 1012166 h 1665884"/>
                <a:gd name="connsiteX26" fmla="*/ 520623 w 1084216"/>
                <a:gd name="connsiteY26" fmla="*/ 977660 h 1665884"/>
                <a:gd name="connsiteX27" fmla="*/ 509121 w 1084216"/>
                <a:gd name="connsiteY27" fmla="*/ 943154 h 1665884"/>
                <a:gd name="connsiteX28" fmla="*/ 503370 w 1084216"/>
                <a:gd name="connsiteY28" fmla="*/ 925902 h 1665884"/>
                <a:gd name="connsiteX29" fmla="*/ 480367 w 1084216"/>
                <a:gd name="connsiteY29" fmla="*/ 885645 h 1665884"/>
                <a:gd name="connsiteX30" fmla="*/ 463114 w 1084216"/>
                <a:gd name="connsiteY30" fmla="*/ 851139 h 1665884"/>
                <a:gd name="connsiteX31" fmla="*/ 474616 w 1084216"/>
                <a:gd name="connsiteY31" fmla="*/ 833887 h 1665884"/>
                <a:gd name="connsiteX32" fmla="*/ 491868 w 1084216"/>
                <a:gd name="connsiteY32" fmla="*/ 828136 h 1665884"/>
                <a:gd name="connsiteX33" fmla="*/ 509121 w 1084216"/>
                <a:gd name="connsiteY33" fmla="*/ 816634 h 1665884"/>
                <a:gd name="connsiteX34" fmla="*/ 555129 w 1084216"/>
                <a:gd name="connsiteY34" fmla="*/ 764875 h 1665884"/>
                <a:gd name="connsiteX35" fmla="*/ 526374 w 1084216"/>
                <a:gd name="connsiteY35" fmla="*/ 741871 h 1665884"/>
                <a:gd name="connsiteX36" fmla="*/ 509121 w 1084216"/>
                <a:gd name="connsiteY36" fmla="*/ 736121 h 1665884"/>
                <a:gd name="connsiteX37" fmla="*/ 411355 w 1084216"/>
                <a:gd name="connsiteY37" fmla="*/ 730370 h 1665884"/>
                <a:gd name="connsiteX38" fmla="*/ 394102 w 1084216"/>
                <a:gd name="connsiteY38" fmla="*/ 713117 h 1665884"/>
                <a:gd name="connsiteX39" fmla="*/ 376850 w 1084216"/>
                <a:gd name="connsiteY39" fmla="*/ 701615 h 1665884"/>
                <a:gd name="connsiteX40" fmla="*/ 365348 w 1084216"/>
                <a:gd name="connsiteY40" fmla="*/ 684362 h 1665884"/>
                <a:gd name="connsiteX41" fmla="*/ 388351 w 1084216"/>
                <a:gd name="connsiteY41" fmla="*/ 672860 h 1665884"/>
                <a:gd name="connsiteX42" fmla="*/ 422857 w 1084216"/>
                <a:gd name="connsiteY42" fmla="*/ 649856 h 1665884"/>
                <a:gd name="connsiteX43" fmla="*/ 457363 w 1084216"/>
                <a:gd name="connsiteY43" fmla="*/ 638354 h 1665884"/>
                <a:gd name="connsiteX44" fmla="*/ 491868 w 1084216"/>
                <a:gd name="connsiteY44" fmla="*/ 615351 h 1665884"/>
                <a:gd name="connsiteX45" fmla="*/ 486118 w 1084216"/>
                <a:gd name="connsiteY45" fmla="*/ 632604 h 1665884"/>
                <a:gd name="connsiteX46" fmla="*/ 513003 w 1084216"/>
                <a:gd name="connsiteY46" fmla="*/ 684290 h 1665884"/>
                <a:gd name="connsiteX47" fmla="*/ 550961 w 1084216"/>
                <a:gd name="connsiteY47" fmla="*/ 667181 h 1665884"/>
                <a:gd name="connsiteX48" fmla="*/ 606887 w 1084216"/>
                <a:gd name="connsiteY48" fmla="*/ 667109 h 1665884"/>
                <a:gd name="connsiteX49" fmla="*/ 624140 w 1084216"/>
                <a:gd name="connsiteY49" fmla="*/ 655607 h 1665884"/>
                <a:gd name="connsiteX50" fmla="*/ 641393 w 1084216"/>
                <a:gd name="connsiteY50" fmla="*/ 638354 h 1665884"/>
                <a:gd name="connsiteX51" fmla="*/ 652895 w 1084216"/>
                <a:gd name="connsiteY51" fmla="*/ 621102 h 1665884"/>
                <a:gd name="connsiteX52" fmla="*/ 687401 w 1084216"/>
                <a:gd name="connsiteY52" fmla="*/ 609600 h 1665884"/>
                <a:gd name="connsiteX53" fmla="*/ 704653 w 1084216"/>
                <a:gd name="connsiteY53" fmla="*/ 603849 h 1665884"/>
                <a:gd name="connsiteX54" fmla="*/ 721906 w 1084216"/>
                <a:gd name="connsiteY54" fmla="*/ 598098 h 1665884"/>
                <a:gd name="connsiteX55" fmla="*/ 739159 w 1084216"/>
                <a:gd name="connsiteY55" fmla="*/ 592347 h 1665884"/>
                <a:gd name="connsiteX56" fmla="*/ 785095 w 1084216"/>
                <a:gd name="connsiteY56" fmla="*/ 573081 h 1665884"/>
                <a:gd name="connsiteX57" fmla="*/ 808170 w 1084216"/>
                <a:gd name="connsiteY57" fmla="*/ 529087 h 1665884"/>
                <a:gd name="connsiteX58" fmla="*/ 848427 w 1084216"/>
                <a:gd name="connsiteY58" fmla="*/ 517585 h 1665884"/>
                <a:gd name="connsiteX59" fmla="*/ 865680 w 1084216"/>
                <a:gd name="connsiteY59" fmla="*/ 529087 h 1665884"/>
                <a:gd name="connsiteX60" fmla="*/ 882933 w 1084216"/>
                <a:gd name="connsiteY60" fmla="*/ 546339 h 1665884"/>
                <a:gd name="connsiteX61" fmla="*/ 900185 w 1084216"/>
                <a:gd name="connsiteY61" fmla="*/ 552090 h 1665884"/>
                <a:gd name="connsiteX62" fmla="*/ 905936 w 1084216"/>
                <a:gd name="connsiteY62" fmla="*/ 534837 h 1665884"/>
                <a:gd name="connsiteX63" fmla="*/ 917438 w 1084216"/>
                <a:gd name="connsiteY63" fmla="*/ 517585 h 1665884"/>
                <a:gd name="connsiteX64" fmla="*/ 923189 w 1084216"/>
                <a:gd name="connsiteY64" fmla="*/ 477328 h 1665884"/>
                <a:gd name="connsiteX65" fmla="*/ 928940 w 1084216"/>
                <a:gd name="connsiteY65" fmla="*/ 454324 h 1665884"/>
                <a:gd name="connsiteX66" fmla="*/ 957695 w 1084216"/>
                <a:gd name="connsiteY66" fmla="*/ 437071 h 1665884"/>
                <a:gd name="connsiteX67" fmla="*/ 974948 w 1084216"/>
                <a:gd name="connsiteY67" fmla="*/ 425570 h 1665884"/>
                <a:gd name="connsiteX68" fmla="*/ 997951 w 1084216"/>
                <a:gd name="connsiteY68" fmla="*/ 408317 h 1665884"/>
                <a:gd name="connsiteX69" fmla="*/ 1049710 w 1084216"/>
                <a:gd name="connsiteY69" fmla="*/ 385313 h 1665884"/>
                <a:gd name="connsiteX70" fmla="*/ 1061212 w 1084216"/>
                <a:gd name="connsiteY70" fmla="*/ 368060 h 1665884"/>
                <a:gd name="connsiteX71" fmla="*/ 1078465 w 1084216"/>
                <a:gd name="connsiteY71" fmla="*/ 362309 h 1665884"/>
                <a:gd name="connsiteX72" fmla="*/ 1084216 w 1084216"/>
                <a:gd name="connsiteY72" fmla="*/ 253041 h 1665884"/>
                <a:gd name="connsiteX73" fmla="*/ 1078465 w 1084216"/>
                <a:gd name="connsiteY73" fmla="*/ 149524 h 1665884"/>
                <a:gd name="connsiteX74" fmla="*/ 1055461 w 1084216"/>
                <a:gd name="connsiteY74" fmla="*/ 115019 h 1665884"/>
                <a:gd name="connsiteX75" fmla="*/ 1009453 w 1084216"/>
                <a:gd name="connsiteY75" fmla="*/ 57509 h 1665884"/>
                <a:gd name="connsiteX76" fmla="*/ 997951 w 1084216"/>
                <a:gd name="connsiteY76" fmla="*/ 34505 h 1665884"/>
                <a:gd name="connsiteX77" fmla="*/ 963446 w 1084216"/>
                <a:gd name="connsiteY77" fmla="*/ 17253 h 1665884"/>
                <a:gd name="connsiteX78" fmla="*/ 911687 w 1084216"/>
                <a:gd name="connsiteY78" fmla="*/ 11502 h 1665884"/>
                <a:gd name="connsiteX79" fmla="*/ 859929 w 1084216"/>
                <a:gd name="connsiteY79" fmla="*/ 0 h 1665884"/>
                <a:gd name="connsiteX80" fmla="*/ 739159 w 1084216"/>
                <a:gd name="connsiteY80" fmla="*/ 11502 h 1665884"/>
                <a:gd name="connsiteX81" fmla="*/ 624140 w 1084216"/>
                <a:gd name="connsiteY81" fmla="*/ 28754 h 1665884"/>
                <a:gd name="connsiteX82" fmla="*/ 601136 w 1084216"/>
                <a:gd name="connsiteY82" fmla="*/ 34505 h 1665884"/>
                <a:gd name="connsiteX83" fmla="*/ 560880 w 1084216"/>
                <a:gd name="connsiteY83" fmla="*/ 40256 h 1665884"/>
                <a:gd name="connsiteX84" fmla="*/ 526374 w 1084216"/>
                <a:gd name="connsiteY84" fmla="*/ 46007 h 1665884"/>
                <a:gd name="connsiteX85" fmla="*/ 497619 w 1084216"/>
                <a:gd name="connsiteY85" fmla="*/ 51758 h 1665884"/>
                <a:gd name="connsiteX86" fmla="*/ 399853 w 1084216"/>
                <a:gd name="connsiteY86" fmla="*/ 57509 h 1665884"/>
                <a:gd name="connsiteX87" fmla="*/ 353846 w 1084216"/>
                <a:gd name="connsiteY87" fmla="*/ 69011 h 1665884"/>
                <a:gd name="connsiteX88" fmla="*/ 319340 w 1084216"/>
                <a:gd name="connsiteY88" fmla="*/ 74762 h 1665884"/>
                <a:gd name="connsiteX89" fmla="*/ 284835 w 1084216"/>
                <a:gd name="connsiteY89" fmla="*/ 86264 h 1665884"/>
                <a:gd name="connsiteX90" fmla="*/ 261831 w 1084216"/>
                <a:gd name="connsiteY90" fmla="*/ 92015 h 1665884"/>
                <a:gd name="connsiteX91" fmla="*/ 233076 w 1084216"/>
                <a:gd name="connsiteY91" fmla="*/ 103517 h 1665884"/>
                <a:gd name="connsiteX92" fmla="*/ 215823 w 1084216"/>
                <a:gd name="connsiteY92" fmla="*/ 109268 h 1665884"/>
                <a:gd name="connsiteX93" fmla="*/ 181318 w 1084216"/>
                <a:gd name="connsiteY93" fmla="*/ 126521 h 1665884"/>
                <a:gd name="connsiteX94" fmla="*/ 158314 w 1084216"/>
                <a:gd name="connsiteY94" fmla="*/ 143773 h 1665884"/>
                <a:gd name="connsiteX95" fmla="*/ 123808 w 1084216"/>
                <a:gd name="connsiteY95" fmla="*/ 166777 h 1665884"/>
                <a:gd name="connsiteX96" fmla="*/ 89302 w 1084216"/>
                <a:gd name="connsiteY96" fmla="*/ 207034 h 1665884"/>
                <a:gd name="connsiteX97" fmla="*/ 77801 w 1084216"/>
                <a:gd name="connsiteY97" fmla="*/ 247290 h 1665884"/>
                <a:gd name="connsiteX98" fmla="*/ 72050 w 1084216"/>
                <a:gd name="connsiteY98" fmla="*/ 270294 h 1665884"/>
                <a:gd name="connsiteX99" fmla="*/ 60548 w 1084216"/>
                <a:gd name="connsiteY99" fmla="*/ 368060 h 1665884"/>
                <a:gd name="connsiteX100" fmla="*/ 37544 w 1084216"/>
                <a:gd name="connsiteY100" fmla="*/ 442822 h 1665884"/>
                <a:gd name="connsiteX101" fmla="*/ 31793 w 1084216"/>
                <a:gd name="connsiteY101" fmla="*/ 460075 h 1665884"/>
                <a:gd name="connsiteX102" fmla="*/ 14540 w 1084216"/>
                <a:gd name="connsiteY102" fmla="*/ 511834 h 1665884"/>
                <a:gd name="connsiteX103" fmla="*/ 3038 w 1084216"/>
                <a:gd name="connsiteY103" fmla="*/ 580845 h 1665884"/>
                <a:gd name="connsiteX0" fmla="*/ 3038 w 1084216"/>
                <a:gd name="connsiteY0" fmla="*/ 580845 h 1665884"/>
                <a:gd name="connsiteX1" fmla="*/ 3038 w 1084216"/>
                <a:gd name="connsiteY1" fmla="*/ 1593011 h 1665884"/>
                <a:gd name="connsiteX2" fmla="*/ 37544 w 1084216"/>
                <a:gd name="connsiteY2" fmla="*/ 1581509 h 1665884"/>
                <a:gd name="connsiteX3" fmla="*/ 60548 w 1084216"/>
                <a:gd name="connsiteY3" fmla="*/ 1547004 h 1665884"/>
                <a:gd name="connsiteX4" fmla="*/ 54797 w 1084216"/>
                <a:gd name="connsiteY4" fmla="*/ 1477992 h 1665884"/>
                <a:gd name="connsiteX5" fmla="*/ 54797 w 1084216"/>
                <a:gd name="connsiteY5" fmla="*/ 1437736 h 1665884"/>
                <a:gd name="connsiteX6" fmla="*/ 72050 w 1084216"/>
                <a:gd name="connsiteY6" fmla="*/ 1431985 h 1665884"/>
                <a:gd name="connsiteX7" fmla="*/ 112306 w 1084216"/>
                <a:gd name="connsiteY7" fmla="*/ 1426234 h 1665884"/>
                <a:gd name="connsiteX8" fmla="*/ 135310 w 1084216"/>
                <a:gd name="connsiteY8" fmla="*/ 1420483 h 1665884"/>
                <a:gd name="connsiteX9" fmla="*/ 187068 w 1084216"/>
                <a:gd name="connsiteY9" fmla="*/ 1403230 h 1665884"/>
                <a:gd name="connsiteX10" fmla="*/ 204321 w 1084216"/>
                <a:gd name="connsiteY10" fmla="*/ 1397479 h 1665884"/>
                <a:gd name="connsiteX11" fmla="*/ 233076 w 1084216"/>
                <a:gd name="connsiteY11" fmla="*/ 1385977 h 1665884"/>
                <a:gd name="connsiteX12" fmla="*/ 273333 w 1084216"/>
                <a:gd name="connsiteY12" fmla="*/ 1374475 h 1665884"/>
                <a:gd name="connsiteX13" fmla="*/ 290585 w 1084216"/>
                <a:gd name="connsiteY13" fmla="*/ 1357222 h 1665884"/>
                <a:gd name="connsiteX14" fmla="*/ 319340 w 1084216"/>
                <a:gd name="connsiteY14" fmla="*/ 1322717 h 1665884"/>
                <a:gd name="connsiteX15" fmla="*/ 359597 w 1084216"/>
                <a:gd name="connsiteY15" fmla="*/ 1305464 h 1665884"/>
                <a:gd name="connsiteX16" fmla="*/ 394102 w 1084216"/>
                <a:gd name="connsiteY16" fmla="*/ 1270958 h 1665884"/>
                <a:gd name="connsiteX17" fmla="*/ 417106 w 1084216"/>
                <a:gd name="connsiteY17" fmla="*/ 1253705 h 1665884"/>
                <a:gd name="connsiteX18" fmla="*/ 428608 w 1084216"/>
                <a:gd name="connsiteY18" fmla="*/ 1236453 h 1665884"/>
                <a:gd name="connsiteX19" fmla="*/ 451612 w 1084216"/>
                <a:gd name="connsiteY19" fmla="*/ 1224951 h 1665884"/>
                <a:gd name="connsiteX20" fmla="*/ 486118 w 1084216"/>
                <a:gd name="connsiteY20" fmla="*/ 1190445 h 1665884"/>
                <a:gd name="connsiteX21" fmla="*/ 503370 w 1084216"/>
                <a:gd name="connsiteY21" fmla="*/ 1178943 h 1665884"/>
                <a:gd name="connsiteX22" fmla="*/ 509121 w 1084216"/>
                <a:gd name="connsiteY22" fmla="*/ 1161690 h 1665884"/>
                <a:gd name="connsiteX23" fmla="*/ 532125 w 1084216"/>
                <a:gd name="connsiteY23" fmla="*/ 1127185 h 1665884"/>
                <a:gd name="connsiteX24" fmla="*/ 543627 w 1084216"/>
                <a:gd name="connsiteY24" fmla="*/ 1086928 h 1665884"/>
                <a:gd name="connsiteX25" fmla="*/ 532125 w 1084216"/>
                <a:gd name="connsiteY25" fmla="*/ 1012166 h 1665884"/>
                <a:gd name="connsiteX26" fmla="*/ 520623 w 1084216"/>
                <a:gd name="connsiteY26" fmla="*/ 977660 h 1665884"/>
                <a:gd name="connsiteX27" fmla="*/ 509121 w 1084216"/>
                <a:gd name="connsiteY27" fmla="*/ 943154 h 1665884"/>
                <a:gd name="connsiteX28" fmla="*/ 503370 w 1084216"/>
                <a:gd name="connsiteY28" fmla="*/ 925902 h 1665884"/>
                <a:gd name="connsiteX29" fmla="*/ 480367 w 1084216"/>
                <a:gd name="connsiteY29" fmla="*/ 885645 h 1665884"/>
                <a:gd name="connsiteX30" fmla="*/ 463114 w 1084216"/>
                <a:gd name="connsiteY30" fmla="*/ 851139 h 1665884"/>
                <a:gd name="connsiteX31" fmla="*/ 474616 w 1084216"/>
                <a:gd name="connsiteY31" fmla="*/ 833887 h 1665884"/>
                <a:gd name="connsiteX32" fmla="*/ 491868 w 1084216"/>
                <a:gd name="connsiteY32" fmla="*/ 828136 h 1665884"/>
                <a:gd name="connsiteX33" fmla="*/ 509121 w 1084216"/>
                <a:gd name="connsiteY33" fmla="*/ 816634 h 1665884"/>
                <a:gd name="connsiteX34" fmla="*/ 555129 w 1084216"/>
                <a:gd name="connsiteY34" fmla="*/ 764875 h 1665884"/>
                <a:gd name="connsiteX35" fmla="*/ 526374 w 1084216"/>
                <a:gd name="connsiteY35" fmla="*/ 741871 h 1665884"/>
                <a:gd name="connsiteX36" fmla="*/ 509121 w 1084216"/>
                <a:gd name="connsiteY36" fmla="*/ 736121 h 1665884"/>
                <a:gd name="connsiteX37" fmla="*/ 411355 w 1084216"/>
                <a:gd name="connsiteY37" fmla="*/ 730370 h 1665884"/>
                <a:gd name="connsiteX38" fmla="*/ 394102 w 1084216"/>
                <a:gd name="connsiteY38" fmla="*/ 713117 h 1665884"/>
                <a:gd name="connsiteX39" fmla="*/ 376850 w 1084216"/>
                <a:gd name="connsiteY39" fmla="*/ 701615 h 1665884"/>
                <a:gd name="connsiteX40" fmla="*/ 365348 w 1084216"/>
                <a:gd name="connsiteY40" fmla="*/ 684362 h 1665884"/>
                <a:gd name="connsiteX41" fmla="*/ 388351 w 1084216"/>
                <a:gd name="connsiteY41" fmla="*/ 672860 h 1665884"/>
                <a:gd name="connsiteX42" fmla="*/ 422857 w 1084216"/>
                <a:gd name="connsiteY42" fmla="*/ 649856 h 1665884"/>
                <a:gd name="connsiteX43" fmla="*/ 457363 w 1084216"/>
                <a:gd name="connsiteY43" fmla="*/ 638354 h 1665884"/>
                <a:gd name="connsiteX44" fmla="*/ 491868 w 1084216"/>
                <a:gd name="connsiteY44" fmla="*/ 615351 h 1665884"/>
                <a:gd name="connsiteX45" fmla="*/ 486118 w 1084216"/>
                <a:gd name="connsiteY45" fmla="*/ 632604 h 1665884"/>
                <a:gd name="connsiteX46" fmla="*/ 513003 w 1084216"/>
                <a:gd name="connsiteY46" fmla="*/ 684290 h 1665884"/>
                <a:gd name="connsiteX47" fmla="*/ 550961 w 1084216"/>
                <a:gd name="connsiteY47" fmla="*/ 667181 h 1665884"/>
                <a:gd name="connsiteX48" fmla="*/ 606887 w 1084216"/>
                <a:gd name="connsiteY48" fmla="*/ 667109 h 1665884"/>
                <a:gd name="connsiteX49" fmla="*/ 624140 w 1084216"/>
                <a:gd name="connsiteY49" fmla="*/ 655607 h 1665884"/>
                <a:gd name="connsiteX50" fmla="*/ 641393 w 1084216"/>
                <a:gd name="connsiteY50" fmla="*/ 638354 h 1665884"/>
                <a:gd name="connsiteX51" fmla="*/ 652895 w 1084216"/>
                <a:gd name="connsiteY51" fmla="*/ 621102 h 1665884"/>
                <a:gd name="connsiteX52" fmla="*/ 687401 w 1084216"/>
                <a:gd name="connsiteY52" fmla="*/ 609600 h 1665884"/>
                <a:gd name="connsiteX53" fmla="*/ 704653 w 1084216"/>
                <a:gd name="connsiteY53" fmla="*/ 603849 h 1665884"/>
                <a:gd name="connsiteX54" fmla="*/ 721906 w 1084216"/>
                <a:gd name="connsiteY54" fmla="*/ 598098 h 1665884"/>
                <a:gd name="connsiteX55" fmla="*/ 739159 w 1084216"/>
                <a:gd name="connsiteY55" fmla="*/ 592347 h 1665884"/>
                <a:gd name="connsiteX56" fmla="*/ 785095 w 1084216"/>
                <a:gd name="connsiteY56" fmla="*/ 573081 h 1665884"/>
                <a:gd name="connsiteX57" fmla="*/ 827220 w 1084216"/>
                <a:gd name="connsiteY57" fmla="*/ 548137 h 1665884"/>
                <a:gd name="connsiteX58" fmla="*/ 848427 w 1084216"/>
                <a:gd name="connsiteY58" fmla="*/ 517585 h 1665884"/>
                <a:gd name="connsiteX59" fmla="*/ 865680 w 1084216"/>
                <a:gd name="connsiteY59" fmla="*/ 529087 h 1665884"/>
                <a:gd name="connsiteX60" fmla="*/ 882933 w 1084216"/>
                <a:gd name="connsiteY60" fmla="*/ 546339 h 1665884"/>
                <a:gd name="connsiteX61" fmla="*/ 900185 w 1084216"/>
                <a:gd name="connsiteY61" fmla="*/ 552090 h 1665884"/>
                <a:gd name="connsiteX62" fmla="*/ 905936 w 1084216"/>
                <a:gd name="connsiteY62" fmla="*/ 534837 h 1665884"/>
                <a:gd name="connsiteX63" fmla="*/ 917438 w 1084216"/>
                <a:gd name="connsiteY63" fmla="*/ 517585 h 1665884"/>
                <a:gd name="connsiteX64" fmla="*/ 923189 w 1084216"/>
                <a:gd name="connsiteY64" fmla="*/ 477328 h 1665884"/>
                <a:gd name="connsiteX65" fmla="*/ 928940 w 1084216"/>
                <a:gd name="connsiteY65" fmla="*/ 454324 h 1665884"/>
                <a:gd name="connsiteX66" fmla="*/ 957695 w 1084216"/>
                <a:gd name="connsiteY66" fmla="*/ 437071 h 1665884"/>
                <a:gd name="connsiteX67" fmla="*/ 974948 w 1084216"/>
                <a:gd name="connsiteY67" fmla="*/ 425570 h 1665884"/>
                <a:gd name="connsiteX68" fmla="*/ 997951 w 1084216"/>
                <a:gd name="connsiteY68" fmla="*/ 408317 h 1665884"/>
                <a:gd name="connsiteX69" fmla="*/ 1049710 w 1084216"/>
                <a:gd name="connsiteY69" fmla="*/ 385313 h 1665884"/>
                <a:gd name="connsiteX70" fmla="*/ 1061212 w 1084216"/>
                <a:gd name="connsiteY70" fmla="*/ 368060 h 1665884"/>
                <a:gd name="connsiteX71" fmla="*/ 1078465 w 1084216"/>
                <a:gd name="connsiteY71" fmla="*/ 362309 h 1665884"/>
                <a:gd name="connsiteX72" fmla="*/ 1084216 w 1084216"/>
                <a:gd name="connsiteY72" fmla="*/ 253041 h 1665884"/>
                <a:gd name="connsiteX73" fmla="*/ 1078465 w 1084216"/>
                <a:gd name="connsiteY73" fmla="*/ 149524 h 1665884"/>
                <a:gd name="connsiteX74" fmla="*/ 1055461 w 1084216"/>
                <a:gd name="connsiteY74" fmla="*/ 115019 h 1665884"/>
                <a:gd name="connsiteX75" fmla="*/ 1009453 w 1084216"/>
                <a:gd name="connsiteY75" fmla="*/ 57509 h 1665884"/>
                <a:gd name="connsiteX76" fmla="*/ 997951 w 1084216"/>
                <a:gd name="connsiteY76" fmla="*/ 34505 h 1665884"/>
                <a:gd name="connsiteX77" fmla="*/ 963446 w 1084216"/>
                <a:gd name="connsiteY77" fmla="*/ 17253 h 1665884"/>
                <a:gd name="connsiteX78" fmla="*/ 911687 w 1084216"/>
                <a:gd name="connsiteY78" fmla="*/ 11502 h 1665884"/>
                <a:gd name="connsiteX79" fmla="*/ 859929 w 1084216"/>
                <a:gd name="connsiteY79" fmla="*/ 0 h 1665884"/>
                <a:gd name="connsiteX80" fmla="*/ 739159 w 1084216"/>
                <a:gd name="connsiteY80" fmla="*/ 11502 h 1665884"/>
                <a:gd name="connsiteX81" fmla="*/ 624140 w 1084216"/>
                <a:gd name="connsiteY81" fmla="*/ 28754 h 1665884"/>
                <a:gd name="connsiteX82" fmla="*/ 601136 w 1084216"/>
                <a:gd name="connsiteY82" fmla="*/ 34505 h 1665884"/>
                <a:gd name="connsiteX83" fmla="*/ 560880 w 1084216"/>
                <a:gd name="connsiteY83" fmla="*/ 40256 h 1665884"/>
                <a:gd name="connsiteX84" fmla="*/ 526374 w 1084216"/>
                <a:gd name="connsiteY84" fmla="*/ 46007 h 1665884"/>
                <a:gd name="connsiteX85" fmla="*/ 497619 w 1084216"/>
                <a:gd name="connsiteY85" fmla="*/ 51758 h 1665884"/>
                <a:gd name="connsiteX86" fmla="*/ 399853 w 1084216"/>
                <a:gd name="connsiteY86" fmla="*/ 57509 h 1665884"/>
                <a:gd name="connsiteX87" fmla="*/ 353846 w 1084216"/>
                <a:gd name="connsiteY87" fmla="*/ 69011 h 1665884"/>
                <a:gd name="connsiteX88" fmla="*/ 319340 w 1084216"/>
                <a:gd name="connsiteY88" fmla="*/ 74762 h 1665884"/>
                <a:gd name="connsiteX89" fmla="*/ 284835 w 1084216"/>
                <a:gd name="connsiteY89" fmla="*/ 86264 h 1665884"/>
                <a:gd name="connsiteX90" fmla="*/ 261831 w 1084216"/>
                <a:gd name="connsiteY90" fmla="*/ 92015 h 1665884"/>
                <a:gd name="connsiteX91" fmla="*/ 233076 w 1084216"/>
                <a:gd name="connsiteY91" fmla="*/ 103517 h 1665884"/>
                <a:gd name="connsiteX92" fmla="*/ 215823 w 1084216"/>
                <a:gd name="connsiteY92" fmla="*/ 109268 h 1665884"/>
                <a:gd name="connsiteX93" fmla="*/ 181318 w 1084216"/>
                <a:gd name="connsiteY93" fmla="*/ 126521 h 1665884"/>
                <a:gd name="connsiteX94" fmla="*/ 158314 w 1084216"/>
                <a:gd name="connsiteY94" fmla="*/ 143773 h 1665884"/>
                <a:gd name="connsiteX95" fmla="*/ 123808 w 1084216"/>
                <a:gd name="connsiteY95" fmla="*/ 166777 h 1665884"/>
                <a:gd name="connsiteX96" fmla="*/ 89302 w 1084216"/>
                <a:gd name="connsiteY96" fmla="*/ 207034 h 1665884"/>
                <a:gd name="connsiteX97" fmla="*/ 77801 w 1084216"/>
                <a:gd name="connsiteY97" fmla="*/ 247290 h 1665884"/>
                <a:gd name="connsiteX98" fmla="*/ 72050 w 1084216"/>
                <a:gd name="connsiteY98" fmla="*/ 270294 h 1665884"/>
                <a:gd name="connsiteX99" fmla="*/ 60548 w 1084216"/>
                <a:gd name="connsiteY99" fmla="*/ 368060 h 1665884"/>
                <a:gd name="connsiteX100" fmla="*/ 37544 w 1084216"/>
                <a:gd name="connsiteY100" fmla="*/ 442822 h 1665884"/>
                <a:gd name="connsiteX101" fmla="*/ 31793 w 1084216"/>
                <a:gd name="connsiteY101" fmla="*/ 460075 h 1665884"/>
                <a:gd name="connsiteX102" fmla="*/ 14540 w 1084216"/>
                <a:gd name="connsiteY102" fmla="*/ 511834 h 1665884"/>
                <a:gd name="connsiteX103" fmla="*/ 3038 w 1084216"/>
                <a:gd name="connsiteY103" fmla="*/ 580845 h 1665884"/>
                <a:gd name="connsiteX0" fmla="*/ 621 w 1089419"/>
                <a:gd name="connsiteY0" fmla="*/ 554175 h 1667859"/>
                <a:gd name="connsiteX1" fmla="*/ 8241 w 1089419"/>
                <a:gd name="connsiteY1" fmla="*/ 1593011 h 1667859"/>
                <a:gd name="connsiteX2" fmla="*/ 42747 w 1089419"/>
                <a:gd name="connsiteY2" fmla="*/ 1581509 h 1667859"/>
                <a:gd name="connsiteX3" fmla="*/ 65751 w 1089419"/>
                <a:gd name="connsiteY3" fmla="*/ 1547004 h 1667859"/>
                <a:gd name="connsiteX4" fmla="*/ 60000 w 1089419"/>
                <a:gd name="connsiteY4" fmla="*/ 1477992 h 1667859"/>
                <a:gd name="connsiteX5" fmla="*/ 60000 w 1089419"/>
                <a:gd name="connsiteY5" fmla="*/ 1437736 h 1667859"/>
                <a:gd name="connsiteX6" fmla="*/ 77253 w 1089419"/>
                <a:gd name="connsiteY6" fmla="*/ 1431985 h 1667859"/>
                <a:gd name="connsiteX7" fmla="*/ 117509 w 1089419"/>
                <a:gd name="connsiteY7" fmla="*/ 1426234 h 1667859"/>
                <a:gd name="connsiteX8" fmla="*/ 140513 w 1089419"/>
                <a:gd name="connsiteY8" fmla="*/ 1420483 h 1667859"/>
                <a:gd name="connsiteX9" fmla="*/ 192271 w 1089419"/>
                <a:gd name="connsiteY9" fmla="*/ 1403230 h 1667859"/>
                <a:gd name="connsiteX10" fmla="*/ 209524 w 1089419"/>
                <a:gd name="connsiteY10" fmla="*/ 1397479 h 1667859"/>
                <a:gd name="connsiteX11" fmla="*/ 238279 w 1089419"/>
                <a:gd name="connsiteY11" fmla="*/ 1385977 h 1667859"/>
                <a:gd name="connsiteX12" fmla="*/ 278536 w 1089419"/>
                <a:gd name="connsiteY12" fmla="*/ 1374475 h 1667859"/>
                <a:gd name="connsiteX13" fmla="*/ 295788 w 1089419"/>
                <a:gd name="connsiteY13" fmla="*/ 1357222 h 1667859"/>
                <a:gd name="connsiteX14" fmla="*/ 324543 w 1089419"/>
                <a:gd name="connsiteY14" fmla="*/ 1322717 h 1667859"/>
                <a:gd name="connsiteX15" fmla="*/ 364800 w 1089419"/>
                <a:gd name="connsiteY15" fmla="*/ 1305464 h 1667859"/>
                <a:gd name="connsiteX16" fmla="*/ 399305 w 1089419"/>
                <a:gd name="connsiteY16" fmla="*/ 1270958 h 1667859"/>
                <a:gd name="connsiteX17" fmla="*/ 422309 w 1089419"/>
                <a:gd name="connsiteY17" fmla="*/ 1253705 h 1667859"/>
                <a:gd name="connsiteX18" fmla="*/ 433811 w 1089419"/>
                <a:gd name="connsiteY18" fmla="*/ 1236453 h 1667859"/>
                <a:gd name="connsiteX19" fmla="*/ 456815 w 1089419"/>
                <a:gd name="connsiteY19" fmla="*/ 1224951 h 1667859"/>
                <a:gd name="connsiteX20" fmla="*/ 491321 w 1089419"/>
                <a:gd name="connsiteY20" fmla="*/ 1190445 h 1667859"/>
                <a:gd name="connsiteX21" fmla="*/ 508573 w 1089419"/>
                <a:gd name="connsiteY21" fmla="*/ 1178943 h 1667859"/>
                <a:gd name="connsiteX22" fmla="*/ 514324 w 1089419"/>
                <a:gd name="connsiteY22" fmla="*/ 1161690 h 1667859"/>
                <a:gd name="connsiteX23" fmla="*/ 537328 w 1089419"/>
                <a:gd name="connsiteY23" fmla="*/ 1127185 h 1667859"/>
                <a:gd name="connsiteX24" fmla="*/ 548830 w 1089419"/>
                <a:gd name="connsiteY24" fmla="*/ 1086928 h 1667859"/>
                <a:gd name="connsiteX25" fmla="*/ 537328 w 1089419"/>
                <a:gd name="connsiteY25" fmla="*/ 1012166 h 1667859"/>
                <a:gd name="connsiteX26" fmla="*/ 525826 w 1089419"/>
                <a:gd name="connsiteY26" fmla="*/ 977660 h 1667859"/>
                <a:gd name="connsiteX27" fmla="*/ 514324 w 1089419"/>
                <a:gd name="connsiteY27" fmla="*/ 943154 h 1667859"/>
                <a:gd name="connsiteX28" fmla="*/ 508573 w 1089419"/>
                <a:gd name="connsiteY28" fmla="*/ 925902 h 1667859"/>
                <a:gd name="connsiteX29" fmla="*/ 485570 w 1089419"/>
                <a:gd name="connsiteY29" fmla="*/ 885645 h 1667859"/>
                <a:gd name="connsiteX30" fmla="*/ 468317 w 1089419"/>
                <a:gd name="connsiteY30" fmla="*/ 851139 h 1667859"/>
                <a:gd name="connsiteX31" fmla="*/ 479819 w 1089419"/>
                <a:gd name="connsiteY31" fmla="*/ 833887 h 1667859"/>
                <a:gd name="connsiteX32" fmla="*/ 497071 w 1089419"/>
                <a:gd name="connsiteY32" fmla="*/ 828136 h 1667859"/>
                <a:gd name="connsiteX33" fmla="*/ 514324 w 1089419"/>
                <a:gd name="connsiteY33" fmla="*/ 816634 h 1667859"/>
                <a:gd name="connsiteX34" fmla="*/ 560332 w 1089419"/>
                <a:gd name="connsiteY34" fmla="*/ 764875 h 1667859"/>
                <a:gd name="connsiteX35" fmla="*/ 531577 w 1089419"/>
                <a:gd name="connsiteY35" fmla="*/ 741871 h 1667859"/>
                <a:gd name="connsiteX36" fmla="*/ 514324 w 1089419"/>
                <a:gd name="connsiteY36" fmla="*/ 736121 h 1667859"/>
                <a:gd name="connsiteX37" fmla="*/ 416558 w 1089419"/>
                <a:gd name="connsiteY37" fmla="*/ 730370 h 1667859"/>
                <a:gd name="connsiteX38" fmla="*/ 399305 w 1089419"/>
                <a:gd name="connsiteY38" fmla="*/ 713117 h 1667859"/>
                <a:gd name="connsiteX39" fmla="*/ 382053 w 1089419"/>
                <a:gd name="connsiteY39" fmla="*/ 701615 h 1667859"/>
                <a:gd name="connsiteX40" fmla="*/ 370551 w 1089419"/>
                <a:gd name="connsiteY40" fmla="*/ 684362 h 1667859"/>
                <a:gd name="connsiteX41" fmla="*/ 393554 w 1089419"/>
                <a:gd name="connsiteY41" fmla="*/ 672860 h 1667859"/>
                <a:gd name="connsiteX42" fmla="*/ 428060 w 1089419"/>
                <a:gd name="connsiteY42" fmla="*/ 649856 h 1667859"/>
                <a:gd name="connsiteX43" fmla="*/ 462566 w 1089419"/>
                <a:gd name="connsiteY43" fmla="*/ 638354 h 1667859"/>
                <a:gd name="connsiteX44" fmla="*/ 497071 w 1089419"/>
                <a:gd name="connsiteY44" fmla="*/ 615351 h 1667859"/>
                <a:gd name="connsiteX45" fmla="*/ 491321 w 1089419"/>
                <a:gd name="connsiteY45" fmla="*/ 632604 h 1667859"/>
                <a:gd name="connsiteX46" fmla="*/ 518206 w 1089419"/>
                <a:gd name="connsiteY46" fmla="*/ 684290 h 1667859"/>
                <a:gd name="connsiteX47" fmla="*/ 556164 w 1089419"/>
                <a:gd name="connsiteY47" fmla="*/ 667181 h 1667859"/>
                <a:gd name="connsiteX48" fmla="*/ 612090 w 1089419"/>
                <a:gd name="connsiteY48" fmla="*/ 667109 h 1667859"/>
                <a:gd name="connsiteX49" fmla="*/ 629343 w 1089419"/>
                <a:gd name="connsiteY49" fmla="*/ 655607 h 1667859"/>
                <a:gd name="connsiteX50" fmla="*/ 646596 w 1089419"/>
                <a:gd name="connsiteY50" fmla="*/ 638354 h 1667859"/>
                <a:gd name="connsiteX51" fmla="*/ 658098 w 1089419"/>
                <a:gd name="connsiteY51" fmla="*/ 621102 h 1667859"/>
                <a:gd name="connsiteX52" fmla="*/ 692604 w 1089419"/>
                <a:gd name="connsiteY52" fmla="*/ 609600 h 1667859"/>
                <a:gd name="connsiteX53" fmla="*/ 709856 w 1089419"/>
                <a:gd name="connsiteY53" fmla="*/ 603849 h 1667859"/>
                <a:gd name="connsiteX54" fmla="*/ 727109 w 1089419"/>
                <a:gd name="connsiteY54" fmla="*/ 598098 h 1667859"/>
                <a:gd name="connsiteX55" fmla="*/ 744362 w 1089419"/>
                <a:gd name="connsiteY55" fmla="*/ 592347 h 1667859"/>
                <a:gd name="connsiteX56" fmla="*/ 790298 w 1089419"/>
                <a:gd name="connsiteY56" fmla="*/ 573081 h 1667859"/>
                <a:gd name="connsiteX57" fmla="*/ 832423 w 1089419"/>
                <a:gd name="connsiteY57" fmla="*/ 548137 h 1667859"/>
                <a:gd name="connsiteX58" fmla="*/ 853630 w 1089419"/>
                <a:gd name="connsiteY58" fmla="*/ 517585 h 1667859"/>
                <a:gd name="connsiteX59" fmla="*/ 870883 w 1089419"/>
                <a:gd name="connsiteY59" fmla="*/ 529087 h 1667859"/>
                <a:gd name="connsiteX60" fmla="*/ 888136 w 1089419"/>
                <a:gd name="connsiteY60" fmla="*/ 546339 h 1667859"/>
                <a:gd name="connsiteX61" fmla="*/ 905388 w 1089419"/>
                <a:gd name="connsiteY61" fmla="*/ 552090 h 1667859"/>
                <a:gd name="connsiteX62" fmla="*/ 911139 w 1089419"/>
                <a:gd name="connsiteY62" fmla="*/ 534837 h 1667859"/>
                <a:gd name="connsiteX63" fmla="*/ 922641 w 1089419"/>
                <a:gd name="connsiteY63" fmla="*/ 517585 h 1667859"/>
                <a:gd name="connsiteX64" fmla="*/ 928392 w 1089419"/>
                <a:gd name="connsiteY64" fmla="*/ 477328 h 1667859"/>
                <a:gd name="connsiteX65" fmla="*/ 934143 w 1089419"/>
                <a:gd name="connsiteY65" fmla="*/ 454324 h 1667859"/>
                <a:gd name="connsiteX66" fmla="*/ 962898 w 1089419"/>
                <a:gd name="connsiteY66" fmla="*/ 437071 h 1667859"/>
                <a:gd name="connsiteX67" fmla="*/ 980151 w 1089419"/>
                <a:gd name="connsiteY67" fmla="*/ 425570 h 1667859"/>
                <a:gd name="connsiteX68" fmla="*/ 1003154 w 1089419"/>
                <a:gd name="connsiteY68" fmla="*/ 408317 h 1667859"/>
                <a:gd name="connsiteX69" fmla="*/ 1054913 w 1089419"/>
                <a:gd name="connsiteY69" fmla="*/ 385313 h 1667859"/>
                <a:gd name="connsiteX70" fmla="*/ 1066415 w 1089419"/>
                <a:gd name="connsiteY70" fmla="*/ 368060 h 1667859"/>
                <a:gd name="connsiteX71" fmla="*/ 1083668 w 1089419"/>
                <a:gd name="connsiteY71" fmla="*/ 362309 h 1667859"/>
                <a:gd name="connsiteX72" fmla="*/ 1089419 w 1089419"/>
                <a:gd name="connsiteY72" fmla="*/ 253041 h 1667859"/>
                <a:gd name="connsiteX73" fmla="*/ 1083668 w 1089419"/>
                <a:gd name="connsiteY73" fmla="*/ 149524 h 1667859"/>
                <a:gd name="connsiteX74" fmla="*/ 1060664 w 1089419"/>
                <a:gd name="connsiteY74" fmla="*/ 115019 h 1667859"/>
                <a:gd name="connsiteX75" fmla="*/ 1014656 w 1089419"/>
                <a:gd name="connsiteY75" fmla="*/ 57509 h 1667859"/>
                <a:gd name="connsiteX76" fmla="*/ 1003154 w 1089419"/>
                <a:gd name="connsiteY76" fmla="*/ 34505 h 1667859"/>
                <a:gd name="connsiteX77" fmla="*/ 968649 w 1089419"/>
                <a:gd name="connsiteY77" fmla="*/ 17253 h 1667859"/>
                <a:gd name="connsiteX78" fmla="*/ 916890 w 1089419"/>
                <a:gd name="connsiteY78" fmla="*/ 11502 h 1667859"/>
                <a:gd name="connsiteX79" fmla="*/ 865132 w 1089419"/>
                <a:gd name="connsiteY79" fmla="*/ 0 h 1667859"/>
                <a:gd name="connsiteX80" fmla="*/ 744362 w 1089419"/>
                <a:gd name="connsiteY80" fmla="*/ 11502 h 1667859"/>
                <a:gd name="connsiteX81" fmla="*/ 629343 w 1089419"/>
                <a:gd name="connsiteY81" fmla="*/ 28754 h 1667859"/>
                <a:gd name="connsiteX82" fmla="*/ 606339 w 1089419"/>
                <a:gd name="connsiteY82" fmla="*/ 34505 h 1667859"/>
                <a:gd name="connsiteX83" fmla="*/ 566083 w 1089419"/>
                <a:gd name="connsiteY83" fmla="*/ 40256 h 1667859"/>
                <a:gd name="connsiteX84" fmla="*/ 531577 w 1089419"/>
                <a:gd name="connsiteY84" fmla="*/ 46007 h 1667859"/>
                <a:gd name="connsiteX85" fmla="*/ 502822 w 1089419"/>
                <a:gd name="connsiteY85" fmla="*/ 51758 h 1667859"/>
                <a:gd name="connsiteX86" fmla="*/ 405056 w 1089419"/>
                <a:gd name="connsiteY86" fmla="*/ 57509 h 1667859"/>
                <a:gd name="connsiteX87" fmla="*/ 359049 w 1089419"/>
                <a:gd name="connsiteY87" fmla="*/ 69011 h 1667859"/>
                <a:gd name="connsiteX88" fmla="*/ 324543 w 1089419"/>
                <a:gd name="connsiteY88" fmla="*/ 74762 h 1667859"/>
                <a:gd name="connsiteX89" fmla="*/ 290038 w 1089419"/>
                <a:gd name="connsiteY89" fmla="*/ 86264 h 1667859"/>
                <a:gd name="connsiteX90" fmla="*/ 267034 w 1089419"/>
                <a:gd name="connsiteY90" fmla="*/ 92015 h 1667859"/>
                <a:gd name="connsiteX91" fmla="*/ 238279 w 1089419"/>
                <a:gd name="connsiteY91" fmla="*/ 103517 h 1667859"/>
                <a:gd name="connsiteX92" fmla="*/ 221026 w 1089419"/>
                <a:gd name="connsiteY92" fmla="*/ 109268 h 1667859"/>
                <a:gd name="connsiteX93" fmla="*/ 186521 w 1089419"/>
                <a:gd name="connsiteY93" fmla="*/ 126521 h 1667859"/>
                <a:gd name="connsiteX94" fmla="*/ 163517 w 1089419"/>
                <a:gd name="connsiteY94" fmla="*/ 143773 h 1667859"/>
                <a:gd name="connsiteX95" fmla="*/ 129011 w 1089419"/>
                <a:gd name="connsiteY95" fmla="*/ 166777 h 1667859"/>
                <a:gd name="connsiteX96" fmla="*/ 94505 w 1089419"/>
                <a:gd name="connsiteY96" fmla="*/ 207034 h 1667859"/>
                <a:gd name="connsiteX97" fmla="*/ 83004 w 1089419"/>
                <a:gd name="connsiteY97" fmla="*/ 247290 h 1667859"/>
                <a:gd name="connsiteX98" fmla="*/ 77253 w 1089419"/>
                <a:gd name="connsiteY98" fmla="*/ 270294 h 1667859"/>
                <a:gd name="connsiteX99" fmla="*/ 65751 w 1089419"/>
                <a:gd name="connsiteY99" fmla="*/ 368060 h 1667859"/>
                <a:gd name="connsiteX100" fmla="*/ 42747 w 1089419"/>
                <a:gd name="connsiteY100" fmla="*/ 442822 h 1667859"/>
                <a:gd name="connsiteX101" fmla="*/ 36996 w 1089419"/>
                <a:gd name="connsiteY101" fmla="*/ 460075 h 1667859"/>
                <a:gd name="connsiteX102" fmla="*/ 19743 w 1089419"/>
                <a:gd name="connsiteY102" fmla="*/ 511834 h 1667859"/>
                <a:gd name="connsiteX103" fmla="*/ 621 w 1089419"/>
                <a:gd name="connsiteY103" fmla="*/ 554175 h 1667859"/>
                <a:gd name="connsiteX0" fmla="*/ 1621 w 1090419"/>
                <a:gd name="connsiteY0" fmla="*/ 554175 h 1612048"/>
                <a:gd name="connsiteX1" fmla="*/ 9241 w 1090419"/>
                <a:gd name="connsiteY1" fmla="*/ 1593011 h 1612048"/>
                <a:gd name="connsiteX2" fmla="*/ 43747 w 1090419"/>
                <a:gd name="connsiteY2" fmla="*/ 1581509 h 1612048"/>
                <a:gd name="connsiteX3" fmla="*/ 66751 w 1090419"/>
                <a:gd name="connsiteY3" fmla="*/ 1547004 h 1612048"/>
                <a:gd name="connsiteX4" fmla="*/ 61000 w 1090419"/>
                <a:gd name="connsiteY4" fmla="*/ 1477992 h 1612048"/>
                <a:gd name="connsiteX5" fmla="*/ 61000 w 1090419"/>
                <a:gd name="connsiteY5" fmla="*/ 1437736 h 1612048"/>
                <a:gd name="connsiteX6" fmla="*/ 78253 w 1090419"/>
                <a:gd name="connsiteY6" fmla="*/ 1431985 h 1612048"/>
                <a:gd name="connsiteX7" fmla="*/ 118509 w 1090419"/>
                <a:gd name="connsiteY7" fmla="*/ 1426234 h 1612048"/>
                <a:gd name="connsiteX8" fmla="*/ 141513 w 1090419"/>
                <a:gd name="connsiteY8" fmla="*/ 1420483 h 1612048"/>
                <a:gd name="connsiteX9" fmla="*/ 193271 w 1090419"/>
                <a:gd name="connsiteY9" fmla="*/ 1403230 h 1612048"/>
                <a:gd name="connsiteX10" fmla="*/ 210524 w 1090419"/>
                <a:gd name="connsiteY10" fmla="*/ 1397479 h 1612048"/>
                <a:gd name="connsiteX11" fmla="*/ 239279 w 1090419"/>
                <a:gd name="connsiteY11" fmla="*/ 1385977 h 1612048"/>
                <a:gd name="connsiteX12" fmla="*/ 279536 w 1090419"/>
                <a:gd name="connsiteY12" fmla="*/ 1374475 h 1612048"/>
                <a:gd name="connsiteX13" fmla="*/ 296788 w 1090419"/>
                <a:gd name="connsiteY13" fmla="*/ 1357222 h 1612048"/>
                <a:gd name="connsiteX14" fmla="*/ 325543 w 1090419"/>
                <a:gd name="connsiteY14" fmla="*/ 1322717 h 1612048"/>
                <a:gd name="connsiteX15" fmla="*/ 365800 w 1090419"/>
                <a:gd name="connsiteY15" fmla="*/ 1305464 h 1612048"/>
                <a:gd name="connsiteX16" fmla="*/ 400305 w 1090419"/>
                <a:gd name="connsiteY16" fmla="*/ 1270958 h 1612048"/>
                <a:gd name="connsiteX17" fmla="*/ 423309 w 1090419"/>
                <a:gd name="connsiteY17" fmla="*/ 1253705 h 1612048"/>
                <a:gd name="connsiteX18" fmla="*/ 434811 w 1090419"/>
                <a:gd name="connsiteY18" fmla="*/ 1236453 h 1612048"/>
                <a:gd name="connsiteX19" fmla="*/ 457815 w 1090419"/>
                <a:gd name="connsiteY19" fmla="*/ 1224951 h 1612048"/>
                <a:gd name="connsiteX20" fmla="*/ 492321 w 1090419"/>
                <a:gd name="connsiteY20" fmla="*/ 1190445 h 1612048"/>
                <a:gd name="connsiteX21" fmla="*/ 509573 w 1090419"/>
                <a:gd name="connsiteY21" fmla="*/ 1178943 h 1612048"/>
                <a:gd name="connsiteX22" fmla="*/ 515324 w 1090419"/>
                <a:gd name="connsiteY22" fmla="*/ 1161690 h 1612048"/>
                <a:gd name="connsiteX23" fmla="*/ 538328 w 1090419"/>
                <a:gd name="connsiteY23" fmla="*/ 1127185 h 1612048"/>
                <a:gd name="connsiteX24" fmla="*/ 549830 w 1090419"/>
                <a:gd name="connsiteY24" fmla="*/ 1086928 h 1612048"/>
                <a:gd name="connsiteX25" fmla="*/ 538328 w 1090419"/>
                <a:gd name="connsiteY25" fmla="*/ 1012166 h 1612048"/>
                <a:gd name="connsiteX26" fmla="*/ 526826 w 1090419"/>
                <a:gd name="connsiteY26" fmla="*/ 977660 h 1612048"/>
                <a:gd name="connsiteX27" fmla="*/ 515324 w 1090419"/>
                <a:gd name="connsiteY27" fmla="*/ 943154 h 1612048"/>
                <a:gd name="connsiteX28" fmla="*/ 509573 w 1090419"/>
                <a:gd name="connsiteY28" fmla="*/ 925902 h 1612048"/>
                <a:gd name="connsiteX29" fmla="*/ 486570 w 1090419"/>
                <a:gd name="connsiteY29" fmla="*/ 885645 h 1612048"/>
                <a:gd name="connsiteX30" fmla="*/ 469317 w 1090419"/>
                <a:gd name="connsiteY30" fmla="*/ 851139 h 1612048"/>
                <a:gd name="connsiteX31" fmla="*/ 480819 w 1090419"/>
                <a:gd name="connsiteY31" fmla="*/ 833887 h 1612048"/>
                <a:gd name="connsiteX32" fmla="*/ 498071 w 1090419"/>
                <a:gd name="connsiteY32" fmla="*/ 828136 h 1612048"/>
                <a:gd name="connsiteX33" fmla="*/ 515324 w 1090419"/>
                <a:gd name="connsiteY33" fmla="*/ 816634 h 1612048"/>
                <a:gd name="connsiteX34" fmla="*/ 561332 w 1090419"/>
                <a:gd name="connsiteY34" fmla="*/ 764875 h 1612048"/>
                <a:gd name="connsiteX35" fmla="*/ 532577 w 1090419"/>
                <a:gd name="connsiteY35" fmla="*/ 741871 h 1612048"/>
                <a:gd name="connsiteX36" fmla="*/ 515324 w 1090419"/>
                <a:gd name="connsiteY36" fmla="*/ 736121 h 1612048"/>
                <a:gd name="connsiteX37" fmla="*/ 417558 w 1090419"/>
                <a:gd name="connsiteY37" fmla="*/ 730370 h 1612048"/>
                <a:gd name="connsiteX38" fmla="*/ 400305 w 1090419"/>
                <a:gd name="connsiteY38" fmla="*/ 713117 h 1612048"/>
                <a:gd name="connsiteX39" fmla="*/ 383053 w 1090419"/>
                <a:gd name="connsiteY39" fmla="*/ 701615 h 1612048"/>
                <a:gd name="connsiteX40" fmla="*/ 371551 w 1090419"/>
                <a:gd name="connsiteY40" fmla="*/ 684362 h 1612048"/>
                <a:gd name="connsiteX41" fmla="*/ 394554 w 1090419"/>
                <a:gd name="connsiteY41" fmla="*/ 672860 h 1612048"/>
                <a:gd name="connsiteX42" fmla="*/ 429060 w 1090419"/>
                <a:gd name="connsiteY42" fmla="*/ 649856 h 1612048"/>
                <a:gd name="connsiteX43" fmla="*/ 463566 w 1090419"/>
                <a:gd name="connsiteY43" fmla="*/ 638354 h 1612048"/>
                <a:gd name="connsiteX44" fmla="*/ 498071 w 1090419"/>
                <a:gd name="connsiteY44" fmla="*/ 615351 h 1612048"/>
                <a:gd name="connsiteX45" fmla="*/ 492321 w 1090419"/>
                <a:gd name="connsiteY45" fmla="*/ 632604 h 1612048"/>
                <a:gd name="connsiteX46" fmla="*/ 519206 w 1090419"/>
                <a:gd name="connsiteY46" fmla="*/ 684290 h 1612048"/>
                <a:gd name="connsiteX47" fmla="*/ 557164 w 1090419"/>
                <a:gd name="connsiteY47" fmla="*/ 667181 h 1612048"/>
                <a:gd name="connsiteX48" fmla="*/ 613090 w 1090419"/>
                <a:gd name="connsiteY48" fmla="*/ 667109 h 1612048"/>
                <a:gd name="connsiteX49" fmla="*/ 630343 w 1090419"/>
                <a:gd name="connsiteY49" fmla="*/ 655607 h 1612048"/>
                <a:gd name="connsiteX50" fmla="*/ 647596 w 1090419"/>
                <a:gd name="connsiteY50" fmla="*/ 638354 h 1612048"/>
                <a:gd name="connsiteX51" fmla="*/ 659098 w 1090419"/>
                <a:gd name="connsiteY51" fmla="*/ 621102 h 1612048"/>
                <a:gd name="connsiteX52" fmla="*/ 693604 w 1090419"/>
                <a:gd name="connsiteY52" fmla="*/ 609600 h 1612048"/>
                <a:gd name="connsiteX53" fmla="*/ 710856 w 1090419"/>
                <a:gd name="connsiteY53" fmla="*/ 603849 h 1612048"/>
                <a:gd name="connsiteX54" fmla="*/ 728109 w 1090419"/>
                <a:gd name="connsiteY54" fmla="*/ 598098 h 1612048"/>
                <a:gd name="connsiteX55" fmla="*/ 745362 w 1090419"/>
                <a:gd name="connsiteY55" fmla="*/ 592347 h 1612048"/>
                <a:gd name="connsiteX56" fmla="*/ 791298 w 1090419"/>
                <a:gd name="connsiteY56" fmla="*/ 573081 h 1612048"/>
                <a:gd name="connsiteX57" fmla="*/ 833423 w 1090419"/>
                <a:gd name="connsiteY57" fmla="*/ 548137 h 1612048"/>
                <a:gd name="connsiteX58" fmla="*/ 854630 w 1090419"/>
                <a:gd name="connsiteY58" fmla="*/ 517585 h 1612048"/>
                <a:gd name="connsiteX59" fmla="*/ 871883 w 1090419"/>
                <a:gd name="connsiteY59" fmla="*/ 529087 h 1612048"/>
                <a:gd name="connsiteX60" fmla="*/ 889136 w 1090419"/>
                <a:gd name="connsiteY60" fmla="*/ 546339 h 1612048"/>
                <a:gd name="connsiteX61" fmla="*/ 906388 w 1090419"/>
                <a:gd name="connsiteY61" fmla="*/ 552090 h 1612048"/>
                <a:gd name="connsiteX62" fmla="*/ 912139 w 1090419"/>
                <a:gd name="connsiteY62" fmla="*/ 534837 h 1612048"/>
                <a:gd name="connsiteX63" fmla="*/ 923641 w 1090419"/>
                <a:gd name="connsiteY63" fmla="*/ 517585 h 1612048"/>
                <a:gd name="connsiteX64" fmla="*/ 929392 w 1090419"/>
                <a:gd name="connsiteY64" fmla="*/ 477328 h 1612048"/>
                <a:gd name="connsiteX65" fmla="*/ 935143 w 1090419"/>
                <a:gd name="connsiteY65" fmla="*/ 454324 h 1612048"/>
                <a:gd name="connsiteX66" fmla="*/ 963898 w 1090419"/>
                <a:gd name="connsiteY66" fmla="*/ 437071 h 1612048"/>
                <a:gd name="connsiteX67" fmla="*/ 981151 w 1090419"/>
                <a:gd name="connsiteY67" fmla="*/ 425570 h 1612048"/>
                <a:gd name="connsiteX68" fmla="*/ 1004154 w 1090419"/>
                <a:gd name="connsiteY68" fmla="*/ 408317 h 1612048"/>
                <a:gd name="connsiteX69" fmla="*/ 1055913 w 1090419"/>
                <a:gd name="connsiteY69" fmla="*/ 385313 h 1612048"/>
                <a:gd name="connsiteX70" fmla="*/ 1067415 w 1090419"/>
                <a:gd name="connsiteY70" fmla="*/ 368060 h 1612048"/>
                <a:gd name="connsiteX71" fmla="*/ 1084668 w 1090419"/>
                <a:gd name="connsiteY71" fmla="*/ 362309 h 1612048"/>
                <a:gd name="connsiteX72" fmla="*/ 1090419 w 1090419"/>
                <a:gd name="connsiteY72" fmla="*/ 253041 h 1612048"/>
                <a:gd name="connsiteX73" fmla="*/ 1084668 w 1090419"/>
                <a:gd name="connsiteY73" fmla="*/ 149524 h 1612048"/>
                <a:gd name="connsiteX74" fmla="*/ 1061664 w 1090419"/>
                <a:gd name="connsiteY74" fmla="*/ 115019 h 1612048"/>
                <a:gd name="connsiteX75" fmla="*/ 1015656 w 1090419"/>
                <a:gd name="connsiteY75" fmla="*/ 57509 h 1612048"/>
                <a:gd name="connsiteX76" fmla="*/ 1004154 w 1090419"/>
                <a:gd name="connsiteY76" fmla="*/ 34505 h 1612048"/>
                <a:gd name="connsiteX77" fmla="*/ 969649 w 1090419"/>
                <a:gd name="connsiteY77" fmla="*/ 17253 h 1612048"/>
                <a:gd name="connsiteX78" fmla="*/ 917890 w 1090419"/>
                <a:gd name="connsiteY78" fmla="*/ 11502 h 1612048"/>
                <a:gd name="connsiteX79" fmla="*/ 866132 w 1090419"/>
                <a:gd name="connsiteY79" fmla="*/ 0 h 1612048"/>
                <a:gd name="connsiteX80" fmla="*/ 745362 w 1090419"/>
                <a:gd name="connsiteY80" fmla="*/ 11502 h 1612048"/>
                <a:gd name="connsiteX81" fmla="*/ 630343 w 1090419"/>
                <a:gd name="connsiteY81" fmla="*/ 28754 h 1612048"/>
                <a:gd name="connsiteX82" fmla="*/ 607339 w 1090419"/>
                <a:gd name="connsiteY82" fmla="*/ 34505 h 1612048"/>
                <a:gd name="connsiteX83" fmla="*/ 567083 w 1090419"/>
                <a:gd name="connsiteY83" fmla="*/ 40256 h 1612048"/>
                <a:gd name="connsiteX84" fmla="*/ 532577 w 1090419"/>
                <a:gd name="connsiteY84" fmla="*/ 46007 h 1612048"/>
                <a:gd name="connsiteX85" fmla="*/ 503822 w 1090419"/>
                <a:gd name="connsiteY85" fmla="*/ 51758 h 1612048"/>
                <a:gd name="connsiteX86" fmla="*/ 406056 w 1090419"/>
                <a:gd name="connsiteY86" fmla="*/ 57509 h 1612048"/>
                <a:gd name="connsiteX87" fmla="*/ 360049 w 1090419"/>
                <a:gd name="connsiteY87" fmla="*/ 69011 h 1612048"/>
                <a:gd name="connsiteX88" fmla="*/ 325543 w 1090419"/>
                <a:gd name="connsiteY88" fmla="*/ 74762 h 1612048"/>
                <a:gd name="connsiteX89" fmla="*/ 291038 w 1090419"/>
                <a:gd name="connsiteY89" fmla="*/ 86264 h 1612048"/>
                <a:gd name="connsiteX90" fmla="*/ 268034 w 1090419"/>
                <a:gd name="connsiteY90" fmla="*/ 92015 h 1612048"/>
                <a:gd name="connsiteX91" fmla="*/ 239279 w 1090419"/>
                <a:gd name="connsiteY91" fmla="*/ 103517 h 1612048"/>
                <a:gd name="connsiteX92" fmla="*/ 222026 w 1090419"/>
                <a:gd name="connsiteY92" fmla="*/ 109268 h 1612048"/>
                <a:gd name="connsiteX93" fmla="*/ 187521 w 1090419"/>
                <a:gd name="connsiteY93" fmla="*/ 126521 h 1612048"/>
                <a:gd name="connsiteX94" fmla="*/ 164517 w 1090419"/>
                <a:gd name="connsiteY94" fmla="*/ 143773 h 1612048"/>
                <a:gd name="connsiteX95" fmla="*/ 130011 w 1090419"/>
                <a:gd name="connsiteY95" fmla="*/ 166777 h 1612048"/>
                <a:gd name="connsiteX96" fmla="*/ 95505 w 1090419"/>
                <a:gd name="connsiteY96" fmla="*/ 207034 h 1612048"/>
                <a:gd name="connsiteX97" fmla="*/ 84004 w 1090419"/>
                <a:gd name="connsiteY97" fmla="*/ 247290 h 1612048"/>
                <a:gd name="connsiteX98" fmla="*/ 78253 w 1090419"/>
                <a:gd name="connsiteY98" fmla="*/ 270294 h 1612048"/>
                <a:gd name="connsiteX99" fmla="*/ 66751 w 1090419"/>
                <a:gd name="connsiteY99" fmla="*/ 368060 h 1612048"/>
                <a:gd name="connsiteX100" fmla="*/ 43747 w 1090419"/>
                <a:gd name="connsiteY100" fmla="*/ 442822 h 1612048"/>
                <a:gd name="connsiteX101" fmla="*/ 37996 w 1090419"/>
                <a:gd name="connsiteY101" fmla="*/ 460075 h 1612048"/>
                <a:gd name="connsiteX102" fmla="*/ 20743 w 1090419"/>
                <a:gd name="connsiteY102" fmla="*/ 511834 h 1612048"/>
                <a:gd name="connsiteX103" fmla="*/ 1621 w 1090419"/>
                <a:gd name="connsiteY103" fmla="*/ 554175 h 1612048"/>
                <a:gd name="connsiteX0" fmla="*/ 3599 w 1092397"/>
                <a:gd name="connsiteY0" fmla="*/ 554175 h 1612048"/>
                <a:gd name="connsiteX1" fmla="*/ 7409 w 1092397"/>
                <a:gd name="connsiteY1" fmla="*/ 1593011 h 1612048"/>
                <a:gd name="connsiteX2" fmla="*/ 45725 w 1092397"/>
                <a:gd name="connsiteY2" fmla="*/ 1581509 h 1612048"/>
                <a:gd name="connsiteX3" fmla="*/ 68729 w 1092397"/>
                <a:gd name="connsiteY3" fmla="*/ 1547004 h 1612048"/>
                <a:gd name="connsiteX4" fmla="*/ 62978 w 1092397"/>
                <a:gd name="connsiteY4" fmla="*/ 1477992 h 1612048"/>
                <a:gd name="connsiteX5" fmla="*/ 62978 w 1092397"/>
                <a:gd name="connsiteY5" fmla="*/ 1437736 h 1612048"/>
                <a:gd name="connsiteX6" fmla="*/ 80231 w 1092397"/>
                <a:gd name="connsiteY6" fmla="*/ 1431985 h 1612048"/>
                <a:gd name="connsiteX7" fmla="*/ 120487 w 1092397"/>
                <a:gd name="connsiteY7" fmla="*/ 1426234 h 1612048"/>
                <a:gd name="connsiteX8" fmla="*/ 143491 w 1092397"/>
                <a:gd name="connsiteY8" fmla="*/ 1420483 h 1612048"/>
                <a:gd name="connsiteX9" fmla="*/ 195249 w 1092397"/>
                <a:gd name="connsiteY9" fmla="*/ 1403230 h 1612048"/>
                <a:gd name="connsiteX10" fmla="*/ 212502 w 1092397"/>
                <a:gd name="connsiteY10" fmla="*/ 1397479 h 1612048"/>
                <a:gd name="connsiteX11" fmla="*/ 241257 w 1092397"/>
                <a:gd name="connsiteY11" fmla="*/ 1385977 h 1612048"/>
                <a:gd name="connsiteX12" fmla="*/ 281514 w 1092397"/>
                <a:gd name="connsiteY12" fmla="*/ 1374475 h 1612048"/>
                <a:gd name="connsiteX13" fmla="*/ 298766 w 1092397"/>
                <a:gd name="connsiteY13" fmla="*/ 1357222 h 1612048"/>
                <a:gd name="connsiteX14" fmla="*/ 327521 w 1092397"/>
                <a:gd name="connsiteY14" fmla="*/ 1322717 h 1612048"/>
                <a:gd name="connsiteX15" fmla="*/ 367778 w 1092397"/>
                <a:gd name="connsiteY15" fmla="*/ 1305464 h 1612048"/>
                <a:gd name="connsiteX16" fmla="*/ 402283 w 1092397"/>
                <a:gd name="connsiteY16" fmla="*/ 1270958 h 1612048"/>
                <a:gd name="connsiteX17" fmla="*/ 425287 w 1092397"/>
                <a:gd name="connsiteY17" fmla="*/ 1253705 h 1612048"/>
                <a:gd name="connsiteX18" fmla="*/ 436789 w 1092397"/>
                <a:gd name="connsiteY18" fmla="*/ 1236453 h 1612048"/>
                <a:gd name="connsiteX19" fmla="*/ 459793 w 1092397"/>
                <a:gd name="connsiteY19" fmla="*/ 1224951 h 1612048"/>
                <a:gd name="connsiteX20" fmla="*/ 494299 w 1092397"/>
                <a:gd name="connsiteY20" fmla="*/ 1190445 h 1612048"/>
                <a:gd name="connsiteX21" fmla="*/ 511551 w 1092397"/>
                <a:gd name="connsiteY21" fmla="*/ 1178943 h 1612048"/>
                <a:gd name="connsiteX22" fmla="*/ 517302 w 1092397"/>
                <a:gd name="connsiteY22" fmla="*/ 1161690 h 1612048"/>
                <a:gd name="connsiteX23" fmla="*/ 540306 w 1092397"/>
                <a:gd name="connsiteY23" fmla="*/ 1127185 h 1612048"/>
                <a:gd name="connsiteX24" fmla="*/ 551808 w 1092397"/>
                <a:gd name="connsiteY24" fmla="*/ 1086928 h 1612048"/>
                <a:gd name="connsiteX25" fmla="*/ 540306 w 1092397"/>
                <a:gd name="connsiteY25" fmla="*/ 1012166 h 1612048"/>
                <a:gd name="connsiteX26" fmla="*/ 528804 w 1092397"/>
                <a:gd name="connsiteY26" fmla="*/ 977660 h 1612048"/>
                <a:gd name="connsiteX27" fmla="*/ 517302 w 1092397"/>
                <a:gd name="connsiteY27" fmla="*/ 943154 h 1612048"/>
                <a:gd name="connsiteX28" fmla="*/ 511551 w 1092397"/>
                <a:gd name="connsiteY28" fmla="*/ 925902 h 1612048"/>
                <a:gd name="connsiteX29" fmla="*/ 488548 w 1092397"/>
                <a:gd name="connsiteY29" fmla="*/ 885645 h 1612048"/>
                <a:gd name="connsiteX30" fmla="*/ 471295 w 1092397"/>
                <a:gd name="connsiteY30" fmla="*/ 851139 h 1612048"/>
                <a:gd name="connsiteX31" fmla="*/ 482797 w 1092397"/>
                <a:gd name="connsiteY31" fmla="*/ 833887 h 1612048"/>
                <a:gd name="connsiteX32" fmla="*/ 500049 w 1092397"/>
                <a:gd name="connsiteY32" fmla="*/ 828136 h 1612048"/>
                <a:gd name="connsiteX33" fmla="*/ 517302 w 1092397"/>
                <a:gd name="connsiteY33" fmla="*/ 816634 h 1612048"/>
                <a:gd name="connsiteX34" fmla="*/ 563310 w 1092397"/>
                <a:gd name="connsiteY34" fmla="*/ 764875 h 1612048"/>
                <a:gd name="connsiteX35" fmla="*/ 534555 w 1092397"/>
                <a:gd name="connsiteY35" fmla="*/ 741871 h 1612048"/>
                <a:gd name="connsiteX36" fmla="*/ 517302 w 1092397"/>
                <a:gd name="connsiteY36" fmla="*/ 736121 h 1612048"/>
                <a:gd name="connsiteX37" fmla="*/ 419536 w 1092397"/>
                <a:gd name="connsiteY37" fmla="*/ 730370 h 1612048"/>
                <a:gd name="connsiteX38" fmla="*/ 402283 w 1092397"/>
                <a:gd name="connsiteY38" fmla="*/ 713117 h 1612048"/>
                <a:gd name="connsiteX39" fmla="*/ 385031 w 1092397"/>
                <a:gd name="connsiteY39" fmla="*/ 701615 h 1612048"/>
                <a:gd name="connsiteX40" fmla="*/ 373529 w 1092397"/>
                <a:gd name="connsiteY40" fmla="*/ 684362 h 1612048"/>
                <a:gd name="connsiteX41" fmla="*/ 396532 w 1092397"/>
                <a:gd name="connsiteY41" fmla="*/ 672860 h 1612048"/>
                <a:gd name="connsiteX42" fmla="*/ 431038 w 1092397"/>
                <a:gd name="connsiteY42" fmla="*/ 649856 h 1612048"/>
                <a:gd name="connsiteX43" fmla="*/ 465544 w 1092397"/>
                <a:gd name="connsiteY43" fmla="*/ 638354 h 1612048"/>
                <a:gd name="connsiteX44" fmla="*/ 500049 w 1092397"/>
                <a:gd name="connsiteY44" fmla="*/ 615351 h 1612048"/>
                <a:gd name="connsiteX45" fmla="*/ 494299 w 1092397"/>
                <a:gd name="connsiteY45" fmla="*/ 632604 h 1612048"/>
                <a:gd name="connsiteX46" fmla="*/ 521184 w 1092397"/>
                <a:gd name="connsiteY46" fmla="*/ 684290 h 1612048"/>
                <a:gd name="connsiteX47" fmla="*/ 559142 w 1092397"/>
                <a:gd name="connsiteY47" fmla="*/ 667181 h 1612048"/>
                <a:gd name="connsiteX48" fmla="*/ 615068 w 1092397"/>
                <a:gd name="connsiteY48" fmla="*/ 667109 h 1612048"/>
                <a:gd name="connsiteX49" fmla="*/ 632321 w 1092397"/>
                <a:gd name="connsiteY49" fmla="*/ 655607 h 1612048"/>
                <a:gd name="connsiteX50" fmla="*/ 649574 w 1092397"/>
                <a:gd name="connsiteY50" fmla="*/ 638354 h 1612048"/>
                <a:gd name="connsiteX51" fmla="*/ 661076 w 1092397"/>
                <a:gd name="connsiteY51" fmla="*/ 621102 h 1612048"/>
                <a:gd name="connsiteX52" fmla="*/ 695582 w 1092397"/>
                <a:gd name="connsiteY52" fmla="*/ 609600 h 1612048"/>
                <a:gd name="connsiteX53" fmla="*/ 712834 w 1092397"/>
                <a:gd name="connsiteY53" fmla="*/ 603849 h 1612048"/>
                <a:gd name="connsiteX54" fmla="*/ 730087 w 1092397"/>
                <a:gd name="connsiteY54" fmla="*/ 598098 h 1612048"/>
                <a:gd name="connsiteX55" fmla="*/ 747340 w 1092397"/>
                <a:gd name="connsiteY55" fmla="*/ 592347 h 1612048"/>
                <a:gd name="connsiteX56" fmla="*/ 793276 w 1092397"/>
                <a:gd name="connsiteY56" fmla="*/ 573081 h 1612048"/>
                <a:gd name="connsiteX57" fmla="*/ 835401 w 1092397"/>
                <a:gd name="connsiteY57" fmla="*/ 548137 h 1612048"/>
                <a:gd name="connsiteX58" fmla="*/ 856608 w 1092397"/>
                <a:gd name="connsiteY58" fmla="*/ 517585 h 1612048"/>
                <a:gd name="connsiteX59" fmla="*/ 873861 w 1092397"/>
                <a:gd name="connsiteY59" fmla="*/ 529087 h 1612048"/>
                <a:gd name="connsiteX60" fmla="*/ 891114 w 1092397"/>
                <a:gd name="connsiteY60" fmla="*/ 546339 h 1612048"/>
                <a:gd name="connsiteX61" fmla="*/ 908366 w 1092397"/>
                <a:gd name="connsiteY61" fmla="*/ 552090 h 1612048"/>
                <a:gd name="connsiteX62" fmla="*/ 914117 w 1092397"/>
                <a:gd name="connsiteY62" fmla="*/ 534837 h 1612048"/>
                <a:gd name="connsiteX63" fmla="*/ 925619 w 1092397"/>
                <a:gd name="connsiteY63" fmla="*/ 517585 h 1612048"/>
                <a:gd name="connsiteX64" fmla="*/ 931370 w 1092397"/>
                <a:gd name="connsiteY64" fmla="*/ 477328 h 1612048"/>
                <a:gd name="connsiteX65" fmla="*/ 937121 w 1092397"/>
                <a:gd name="connsiteY65" fmla="*/ 454324 h 1612048"/>
                <a:gd name="connsiteX66" fmla="*/ 965876 w 1092397"/>
                <a:gd name="connsiteY66" fmla="*/ 437071 h 1612048"/>
                <a:gd name="connsiteX67" fmla="*/ 983129 w 1092397"/>
                <a:gd name="connsiteY67" fmla="*/ 425570 h 1612048"/>
                <a:gd name="connsiteX68" fmla="*/ 1006132 w 1092397"/>
                <a:gd name="connsiteY68" fmla="*/ 408317 h 1612048"/>
                <a:gd name="connsiteX69" fmla="*/ 1057891 w 1092397"/>
                <a:gd name="connsiteY69" fmla="*/ 385313 h 1612048"/>
                <a:gd name="connsiteX70" fmla="*/ 1069393 w 1092397"/>
                <a:gd name="connsiteY70" fmla="*/ 368060 h 1612048"/>
                <a:gd name="connsiteX71" fmla="*/ 1086646 w 1092397"/>
                <a:gd name="connsiteY71" fmla="*/ 362309 h 1612048"/>
                <a:gd name="connsiteX72" fmla="*/ 1092397 w 1092397"/>
                <a:gd name="connsiteY72" fmla="*/ 253041 h 1612048"/>
                <a:gd name="connsiteX73" fmla="*/ 1086646 w 1092397"/>
                <a:gd name="connsiteY73" fmla="*/ 149524 h 1612048"/>
                <a:gd name="connsiteX74" fmla="*/ 1063642 w 1092397"/>
                <a:gd name="connsiteY74" fmla="*/ 115019 h 1612048"/>
                <a:gd name="connsiteX75" fmla="*/ 1017634 w 1092397"/>
                <a:gd name="connsiteY75" fmla="*/ 57509 h 1612048"/>
                <a:gd name="connsiteX76" fmla="*/ 1006132 w 1092397"/>
                <a:gd name="connsiteY76" fmla="*/ 34505 h 1612048"/>
                <a:gd name="connsiteX77" fmla="*/ 971627 w 1092397"/>
                <a:gd name="connsiteY77" fmla="*/ 17253 h 1612048"/>
                <a:gd name="connsiteX78" fmla="*/ 919868 w 1092397"/>
                <a:gd name="connsiteY78" fmla="*/ 11502 h 1612048"/>
                <a:gd name="connsiteX79" fmla="*/ 868110 w 1092397"/>
                <a:gd name="connsiteY79" fmla="*/ 0 h 1612048"/>
                <a:gd name="connsiteX80" fmla="*/ 747340 w 1092397"/>
                <a:gd name="connsiteY80" fmla="*/ 11502 h 1612048"/>
                <a:gd name="connsiteX81" fmla="*/ 632321 w 1092397"/>
                <a:gd name="connsiteY81" fmla="*/ 28754 h 1612048"/>
                <a:gd name="connsiteX82" fmla="*/ 609317 w 1092397"/>
                <a:gd name="connsiteY82" fmla="*/ 34505 h 1612048"/>
                <a:gd name="connsiteX83" fmla="*/ 569061 w 1092397"/>
                <a:gd name="connsiteY83" fmla="*/ 40256 h 1612048"/>
                <a:gd name="connsiteX84" fmla="*/ 534555 w 1092397"/>
                <a:gd name="connsiteY84" fmla="*/ 46007 h 1612048"/>
                <a:gd name="connsiteX85" fmla="*/ 505800 w 1092397"/>
                <a:gd name="connsiteY85" fmla="*/ 51758 h 1612048"/>
                <a:gd name="connsiteX86" fmla="*/ 408034 w 1092397"/>
                <a:gd name="connsiteY86" fmla="*/ 57509 h 1612048"/>
                <a:gd name="connsiteX87" fmla="*/ 362027 w 1092397"/>
                <a:gd name="connsiteY87" fmla="*/ 69011 h 1612048"/>
                <a:gd name="connsiteX88" fmla="*/ 327521 w 1092397"/>
                <a:gd name="connsiteY88" fmla="*/ 74762 h 1612048"/>
                <a:gd name="connsiteX89" fmla="*/ 293016 w 1092397"/>
                <a:gd name="connsiteY89" fmla="*/ 86264 h 1612048"/>
                <a:gd name="connsiteX90" fmla="*/ 270012 w 1092397"/>
                <a:gd name="connsiteY90" fmla="*/ 92015 h 1612048"/>
                <a:gd name="connsiteX91" fmla="*/ 241257 w 1092397"/>
                <a:gd name="connsiteY91" fmla="*/ 103517 h 1612048"/>
                <a:gd name="connsiteX92" fmla="*/ 224004 w 1092397"/>
                <a:gd name="connsiteY92" fmla="*/ 109268 h 1612048"/>
                <a:gd name="connsiteX93" fmla="*/ 189499 w 1092397"/>
                <a:gd name="connsiteY93" fmla="*/ 126521 h 1612048"/>
                <a:gd name="connsiteX94" fmla="*/ 166495 w 1092397"/>
                <a:gd name="connsiteY94" fmla="*/ 143773 h 1612048"/>
                <a:gd name="connsiteX95" fmla="*/ 131989 w 1092397"/>
                <a:gd name="connsiteY95" fmla="*/ 166777 h 1612048"/>
                <a:gd name="connsiteX96" fmla="*/ 97483 w 1092397"/>
                <a:gd name="connsiteY96" fmla="*/ 207034 h 1612048"/>
                <a:gd name="connsiteX97" fmla="*/ 85982 w 1092397"/>
                <a:gd name="connsiteY97" fmla="*/ 247290 h 1612048"/>
                <a:gd name="connsiteX98" fmla="*/ 80231 w 1092397"/>
                <a:gd name="connsiteY98" fmla="*/ 270294 h 1612048"/>
                <a:gd name="connsiteX99" fmla="*/ 68729 w 1092397"/>
                <a:gd name="connsiteY99" fmla="*/ 368060 h 1612048"/>
                <a:gd name="connsiteX100" fmla="*/ 45725 w 1092397"/>
                <a:gd name="connsiteY100" fmla="*/ 442822 h 1612048"/>
                <a:gd name="connsiteX101" fmla="*/ 39974 w 1092397"/>
                <a:gd name="connsiteY101" fmla="*/ 460075 h 1612048"/>
                <a:gd name="connsiteX102" fmla="*/ 22721 w 1092397"/>
                <a:gd name="connsiteY102" fmla="*/ 511834 h 1612048"/>
                <a:gd name="connsiteX103" fmla="*/ 3599 w 1092397"/>
                <a:gd name="connsiteY103" fmla="*/ 554175 h 1612048"/>
                <a:gd name="connsiteX0" fmla="*/ 1144 w 1089942"/>
                <a:gd name="connsiteY0" fmla="*/ 554175 h 1612092"/>
                <a:gd name="connsiteX1" fmla="*/ 4954 w 1089942"/>
                <a:gd name="connsiteY1" fmla="*/ 1593011 h 1612092"/>
                <a:gd name="connsiteX2" fmla="*/ 43270 w 1089942"/>
                <a:gd name="connsiteY2" fmla="*/ 1581509 h 1612092"/>
                <a:gd name="connsiteX3" fmla="*/ 66274 w 1089942"/>
                <a:gd name="connsiteY3" fmla="*/ 1547004 h 1612092"/>
                <a:gd name="connsiteX4" fmla="*/ 60523 w 1089942"/>
                <a:gd name="connsiteY4" fmla="*/ 1477992 h 1612092"/>
                <a:gd name="connsiteX5" fmla="*/ 60523 w 1089942"/>
                <a:gd name="connsiteY5" fmla="*/ 1437736 h 1612092"/>
                <a:gd name="connsiteX6" fmla="*/ 77776 w 1089942"/>
                <a:gd name="connsiteY6" fmla="*/ 1431985 h 1612092"/>
                <a:gd name="connsiteX7" fmla="*/ 118032 w 1089942"/>
                <a:gd name="connsiteY7" fmla="*/ 1426234 h 1612092"/>
                <a:gd name="connsiteX8" fmla="*/ 141036 w 1089942"/>
                <a:gd name="connsiteY8" fmla="*/ 1420483 h 1612092"/>
                <a:gd name="connsiteX9" fmla="*/ 192794 w 1089942"/>
                <a:gd name="connsiteY9" fmla="*/ 1403230 h 1612092"/>
                <a:gd name="connsiteX10" fmla="*/ 210047 w 1089942"/>
                <a:gd name="connsiteY10" fmla="*/ 1397479 h 1612092"/>
                <a:gd name="connsiteX11" fmla="*/ 238802 w 1089942"/>
                <a:gd name="connsiteY11" fmla="*/ 1385977 h 1612092"/>
                <a:gd name="connsiteX12" fmla="*/ 279059 w 1089942"/>
                <a:gd name="connsiteY12" fmla="*/ 1374475 h 1612092"/>
                <a:gd name="connsiteX13" fmla="*/ 296311 w 1089942"/>
                <a:gd name="connsiteY13" fmla="*/ 1357222 h 1612092"/>
                <a:gd name="connsiteX14" fmla="*/ 325066 w 1089942"/>
                <a:gd name="connsiteY14" fmla="*/ 1322717 h 1612092"/>
                <a:gd name="connsiteX15" fmla="*/ 365323 w 1089942"/>
                <a:gd name="connsiteY15" fmla="*/ 1305464 h 1612092"/>
                <a:gd name="connsiteX16" fmla="*/ 399828 w 1089942"/>
                <a:gd name="connsiteY16" fmla="*/ 1270958 h 1612092"/>
                <a:gd name="connsiteX17" fmla="*/ 422832 w 1089942"/>
                <a:gd name="connsiteY17" fmla="*/ 1253705 h 1612092"/>
                <a:gd name="connsiteX18" fmla="*/ 434334 w 1089942"/>
                <a:gd name="connsiteY18" fmla="*/ 1236453 h 1612092"/>
                <a:gd name="connsiteX19" fmla="*/ 457338 w 1089942"/>
                <a:gd name="connsiteY19" fmla="*/ 1224951 h 1612092"/>
                <a:gd name="connsiteX20" fmla="*/ 491844 w 1089942"/>
                <a:gd name="connsiteY20" fmla="*/ 1190445 h 1612092"/>
                <a:gd name="connsiteX21" fmla="*/ 509096 w 1089942"/>
                <a:gd name="connsiteY21" fmla="*/ 1178943 h 1612092"/>
                <a:gd name="connsiteX22" fmla="*/ 514847 w 1089942"/>
                <a:gd name="connsiteY22" fmla="*/ 1161690 h 1612092"/>
                <a:gd name="connsiteX23" fmla="*/ 537851 w 1089942"/>
                <a:gd name="connsiteY23" fmla="*/ 1127185 h 1612092"/>
                <a:gd name="connsiteX24" fmla="*/ 549353 w 1089942"/>
                <a:gd name="connsiteY24" fmla="*/ 1086928 h 1612092"/>
                <a:gd name="connsiteX25" fmla="*/ 537851 w 1089942"/>
                <a:gd name="connsiteY25" fmla="*/ 1012166 h 1612092"/>
                <a:gd name="connsiteX26" fmla="*/ 526349 w 1089942"/>
                <a:gd name="connsiteY26" fmla="*/ 977660 h 1612092"/>
                <a:gd name="connsiteX27" fmla="*/ 514847 w 1089942"/>
                <a:gd name="connsiteY27" fmla="*/ 943154 h 1612092"/>
                <a:gd name="connsiteX28" fmla="*/ 509096 w 1089942"/>
                <a:gd name="connsiteY28" fmla="*/ 925902 h 1612092"/>
                <a:gd name="connsiteX29" fmla="*/ 486093 w 1089942"/>
                <a:gd name="connsiteY29" fmla="*/ 885645 h 1612092"/>
                <a:gd name="connsiteX30" fmla="*/ 468840 w 1089942"/>
                <a:gd name="connsiteY30" fmla="*/ 851139 h 1612092"/>
                <a:gd name="connsiteX31" fmla="*/ 480342 w 1089942"/>
                <a:gd name="connsiteY31" fmla="*/ 833887 h 1612092"/>
                <a:gd name="connsiteX32" fmla="*/ 497594 w 1089942"/>
                <a:gd name="connsiteY32" fmla="*/ 828136 h 1612092"/>
                <a:gd name="connsiteX33" fmla="*/ 514847 w 1089942"/>
                <a:gd name="connsiteY33" fmla="*/ 816634 h 1612092"/>
                <a:gd name="connsiteX34" fmla="*/ 560855 w 1089942"/>
                <a:gd name="connsiteY34" fmla="*/ 764875 h 1612092"/>
                <a:gd name="connsiteX35" fmla="*/ 532100 w 1089942"/>
                <a:gd name="connsiteY35" fmla="*/ 741871 h 1612092"/>
                <a:gd name="connsiteX36" fmla="*/ 514847 w 1089942"/>
                <a:gd name="connsiteY36" fmla="*/ 736121 h 1612092"/>
                <a:gd name="connsiteX37" fmla="*/ 417081 w 1089942"/>
                <a:gd name="connsiteY37" fmla="*/ 730370 h 1612092"/>
                <a:gd name="connsiteX38" fmla="*/ 399828 w 1089942"/>
                <a:gd name="connsiteY38" fmla="*/ 713117 h 1612092"/>
                <a:gd name="connsiteX39" fmla="*/ 382576 w 1089942"/>
                <a:gd name="connsiteY39" fmla="*/ 701615 h 1612092"/>
                <a:gd name="connsiteX40" fmla="*/ 371074 w 1089942"/>
                <a:gd name="connsiteY40" fmla="*/ 684362 h 1612092"/>
                <a:gd name="connsiteX41" fmla="*/ 394077 w 1089942"/>
                <a:gd name="connsiteY41" fmla="*/ 672860 h 1612092"/>
                <a:gd name="connsiteX42" fmla="*/ 428583 w 1089942"/>
                <a:gd name="connsiteY42" fmla="*/ 649856 h 1612092"/>
                <a:gd name="connsiteX43" fmla="*/ 463089 w 1089942"/>
                <a:gd name="connsiteY43" fmla="*/ 638354 h 1612092"/>
                <a:gd name="connsiteX44" fmla="*/ 497594 w 1089942"/>
                <a:gd name="connsiteY44" fmla="*/ 615351 h 1612092"/>
                <a:gd name="connsiteX45" fmla="*/ 491844 w 1089942"/>
                <a:gd name="connsiteY45" fmla="*/ 632604 h 1612092"/>
                <a:gd name="connsiteX46" fmla="*/ 518729 w 1089942"/>
                <a:gd name="connsiteY46" fmla="*/ 684290 h 1612092"/>
                <a:gd name="connsiteX47" fmla="*/ 556687 w 1089942"/>
                <a:gd name="connsiteY47" fmla="*/ 667181 h 1612092"/>
                <a:gd name="connsiteX48" fmla="*/ 612613 w 1089942"/>
                <a:gd name="connsiteY48" fmla="*/ 667109 h 1612092"/>
                <a:gd name="connsiteX49" fmla="*/ 629866 w 1089942"/>
                <a:gd name="connsiteY49" fmla="*/ 655607 h 1612092"/>
                <a:gd name="connsiteX50" fmla="*/ 647119 w 1089942"/>
                <a:gd name="connsiteY50" fmla="*/ 638354 h 1612092"/>
                <a:gd name="connsiteX51" fmla="*/ 658621 w 1089942"/>
                <a:gd name="connsiteY51" fmla="*/ 621102 h 1612092"/>
                <a:gd name="connsiteX52" fmla="*/ 693127 w 1089942"/>
                <a:gd name="connsiteY52" fmla="*/ 609600 h 1612092"/>
                <a:gd name="connsiteX53" fmla="*/ 710379 w 1089942"/>
                <a:gd name="connsiteY53" fmla="*/ 603849 h 1612092"/>
                <a:gd name="connsiteX54" fmla="*/ 727632 w 1089942"/>
                <a:gd name="connsiteY54" fmla="*/ 598098 h 1612092"/>
                <a:gd name="connsiteX55" fmla="*/ 744885 w 1089942"/>
                <a:gd name="connsiteY55" fmla="*/ 592347 h 1612092"/>
                <a:gd name="connsiteX56" fmla="*/ 790821 w 1089942"/>
                <a:gd name="connsiteY56" fmla="*/ 573081 h 1612092"/>
                <a:gd name="connsiteX57" fmla="*/ 832946 w 1089942"/>
                <a:gd name="connsiteY57" fmla="*/ 548137 h 1612092"/>
                <a:gd name="connsiteX58" fmla="*/ 854153 w 1089942"/>
                <a:gd name="connsiteY58" fmla="*/ 517585 h 1612092"/>
                <a:gd name="connsiteX59" fmla="*/ 871406 w 1089942"/>
                <a:gd name="connsiteY59" fmla="*/ 529087 h 1612092"/>
                <a:gd name="connsiteX60" fmla="*/ 888659 w 1089942"/>
                <a:gd name="connsiteY60" fmla="*/ 546339 h 1612092"/>
                <a:gd name="connsiteX61" fmla="*/ 905911 w 1089942"/>
                <a:gd name="connsiteY61" fmla="*/ 552090 h 1612092"/>
                <a:gd name="connsiteX62" fmla="*/ 911662 w 1089942"/>
                <a:gd name="connsiteY62" fmla="*/ 534837 h 1612092"/>
                <a:gd name="connsiteX63" fmla="*/ 923164 w 1089942"/>
                <a:gd name="connsiteY63" fmla="*/ 517585 h 1612092"/>
                <a:gd name="connsiteX64" fmla="*/ 928915 w 1089942"/>
                <a:gd name="connsiteY64" fmla="*/ 477328 h 1612092"/>
                <a:gd name="connsiteX65" fmla="*/ 934666 w 1089942"/>
                <a:gd name="connsiteY65" fmla="*/ 454324 h 1612092"/>
                <a:gd name="connsiteX66" fmla="*/ 963421 w 1089942"/>
                <a:gd name="connsiteY66" fmla="*/ 437071 h 1612092"/>
                <a:gd name="connsiteX67" fmla="*/ 980674 w 1089942"/>
                <a:gd name="connsiteY67" fmla="*/ 425570 h 1612092"/>
                <a:gd name="connsiteX68" fmla="*/ 1003677 w 1089942"/>
                <a:gd name="connsiteY68" fmla="*/ 408317 h 1612092"/>
                <a:gd name="connsiteX69" fmla="*/ 1055436 w 1089942"/>
                <a:gd name="connsiteY69" fmla="*/ 385313 h 1612092"/>
                <a:gd name="connsiteX70" fmla="*/ 1066938 w 1089942"/>
                <a:gd name="connsiteY70" fmla="*/ 368060 h 1612092"/>
                <a:gd name="connsiteX71" fmla="*/ 1084191 w 1089942"/>
                <a:gd name="connsiteY71" fmla="*/ 362309 h 1612092"/>
                <a:gd name="connsiteX72" fmla="*/ 1089942 w 1089942"/>
                <a:gd name="connsiteY72" fmla="*/ 253041 h 1612092"/>
                <a:gd name="connsiteX73" fmla="*/ 1084191 w 1089942"/>
                <a:gd name="connsiteY73" fmla="*/ 149524 h 1612092"/>
                <a:gd name="connsiteX74" fmla="*/ 1061187 w 1089942"/>
                <a:gd name="connsiteY74" fmla="*/ 115019 h 1612092"/>
                <a:gd name="connsiteX75" fmla="*/ 1015179 w 1089942"/>
                <a:gd name="connsiteY75" fmla="*/ 57509 h 1612092"/>
                <a:gd name="connsiteX76" fmla="*/ 1003677 w 1089942"/>
                <a:gd name="connsiteY76" fmla="*/ 34505 h 1612092"/>
                <a:gd name="connsiteX77" fmla="*/ 969172 w 1089942"/>
                <a:gd name="connsiteY77" fmla="*/ 17253 h 1612092"/>
                <a:gd name="connsiteX78" fmla="*/ 917413 w 1089942"/>
                <a:gd name="connsiteY78" fmla="*/ 11502 h 1612092"/>
                <a:gd name="connsiteX79" fmla="*/ 865655 w 1089942"/>
                <a:gd name="connsiteY79" fmla="*/ 0 h 1612092"/>
                <a:gd name="connsiteX80" fmla="*/ 744885 w 1089942"/>
                <a:gd name="connsiteY80" fmla="*/ 11502 h 1612092"/>
                <a:gd name="connsiteX81" fmla="*/ 629866 w 1089942"/>
                <a:gd name="connsiteY81" fmla="*/ 28754 h 1612092"/>
                <a:gd name="connsiteX82" fmla="*/ 606862 w 1089942"/>
                <a:gd name="connsiteY82" fmla="*/ 34505 h 1612092"/>
                <a:gd name="connsiteX83" fmla="*/ 566606 w 1089942"/>
                <a:gd name="connsiteY83" fmla="*/ 40256 h 1612092"/>
                <a:gd name="connsiteX84" fmla="*/ 532100 w 1089942"/>
                <a:gd name="connsiteY84" fmla="*/ 46007 h 1612092"/>
                <a:gd name="connsiteX85" fmla="*/ 503345 w 1089942"/>
                <a:gd name="connsiteY85" fmla="*/ 51758 h 1612092"/>
                <a:gd name="connsiteX86" fmla="*/ 405579 w 1089942"/>
                <a:gd name="connsiteY86" fmla="*/ 57509 h 1612092"/>
                <a:gd name="connsiteX87" fmla="*/ 359572 w 1089942"/>
                <a:gd name="connsiteY87" fmla="*/ 69011 h 1612092"/>
                <a:gd name="connsiteX88" fmla="*/ 325066 w 1089942"/>
                <a:gd name="connsiteY88" fmla="*/ 74762 h 1612092"/>
                <a:gd name="connsiteX89" fmla="*/ 290561 w 1089942"/>
                <a:gd name="connsiteY89" fmla="*/ 86264 h 1612092"/>
                <a:gd name="connsiteX90" fmla="*/ 267557 w 1089942"/>
                <a:gd name="connsiteY90" fmla="*/ 92015 h 1612092"/>
                <a:gd name="connsiteX91" fmla="*/ 238802 w 1089942"/>
                <a:gd name="connsiteY91" fmla="*/ 103517 h 1612092"/>
                <a:gd name="connsiteX92" fmla="*/ 221549 w 1089942"/>
                <a:gd name="connsiteY92" fmla="*/ 109268 h 1612092"/>
                <a:gd name="connsiteX93" fmla="*/ 187044 w 1089942"/>
                <a:gd name="connsiteY93" fmla="*/ 126521 h 1612092"/>
                <a:gd name="connsiteX94" fmla="*/ 164040 w 1089942"/>
                <a:gd name="connsiteY94" fmla="*/ 143773 h 1612092"/>
                <a:gd name="connsiteX95" fmla="*/ 129534 w 1089942"/>
                <a:gd name="connsiteY95" fmla="*/ 166777 h 1612092"/>
                <a:gd name="connsiteX96" fmla="*/ 95028 w 1089942"/>
                <a:gd name="connsiteY96" fmla="*/ 207034 h 1612092"/>
                <a:gd name="connsiteX97" fmla="*/ 83527 w 1089942"/>
                <a:gd name="connsiteY97" fmla="*/ 247290 h 1612092"/>
                <a:gd name="connsiteX98" fmla="*/ 77776 w 1089942"/>
                <a:gd name="connsiteY98" fmla="*/ 270294 h 1612092"/>
                <a:gd name="connsiteX99" fmla="*/ 66274 w 1089942"/>
                <a:gd name="connsiteY99" fmla="*/ 368060 h 1612092"/>
                <a:gd name="connsiteX100" fmla="*/ 43270 w 1089942"/>
                <a:gd name="connsiteY100" fmla="*/ 442822 h 1612092"/>
                <a:gd name="connsiteX101" fmla="*/ 37519 w 1089942"/>
                <a:gd name="connsiteY101" fmla="*/ 460075 h 1612092"/>
                <a:gd name="connsiteX102" fmla="*/ 20266 w 1089942"/>
                <a:gd name="connsiteY102" fmla="*/ 511834 h 1612092"/>
                <a:gd name="connsiteX103" fmla="*/ 1144 w 1089942"/>
                <a:gd name="connsiteY103" fmla="*/ 554175 h 1612092"/>
                <a:gd name="connsiteX0" fmla="*/ 1144 w 1089942"/>
                <a:gd name="connsiteY0" fmla="*/ 554175 h 1612092"/>
                <a:gd name="connsiteX1" fmla="*/ 4954 w 1089942"/>
                <a:gd name="connsiteY1" fmla="*/ 1593011 h 1612092"/>
                <a:gd name="connsiteX2" fmla="*/ 43270 w 1089942"/>
                <a:gd name="connsiteY2" fmla="*/ 1581509 h 1612092"/>
                <a:gd name="connsiteX3" fmla="*/ 66274 w 1089942"/>
                <a:gd name="connsiteY3" fmla="*/ 1547004 h 1612092"/>
                <a:gd name="connsiteX4" fmla="*/ 60523 w 1089942"/>
                <a:gd name="connsiteY4" fmla="*/ 1477992 h 1612092"/>
                <a:gd name="connsiteX5" fmla="*/ 60523 w 1089942"/>
                <a:gd name="connsiteY5" fmla="*/ 1437736 h 1612092"/>
                <a:gd name="connsiteX6" fmla="*/ 77776 w 1089942"/>
                <a:gd name="connsiteY6" fmla="*/ 1431985 h 1612092"/>
                <a:gd name="connsiteX7" fmla="*/ 118032 w 1089942"/>
                <a:gd name="connsiteY7" fmla="*/ 1426234 h 1612092"/>
                <a:gd name="connsiteX8" fmla="*/ 141036 w 1089942"/>
                <a:gd name="connsiteY8" fmla="*/ 1420483 h 1612092"/>
                <a:gd name="connsiteX9" fmla="*/ 192794 w 1089942"/>
                <a:gd name="connsiteY9" fmla="*/ 1403230 h 1612092"/>
                <a:gd name="connsiteX10" fmla="*/ 210047 w 1089942"/>
                <a:gd name="connsiteY10" fmla="*/ 1397479 h 1612092"/>
                <a:gd name="connsiteX11" fmla="*/ 238802 w 1089942"/>
                <a:gd name="connsiteY11" fmla="*/ 1385977 h 1612092"/>
                <a:gd name="connsiteX12" fmla="*/ 279059 w 1089942"/>
                <a:gd name="connsiteY12" fmla="*/ 1374475 h 1612092"/>
                <a:gd name="connsiteX13" fmla="*/ 296311 w 1089942"/>
                <a:gd name="connsiteY13" fmla="*/ 1357222 h 1612092"/>
                <a:gd name="connsiteX14" fmla="*/ 336496 w 1089942"/>
                <a:gd name="connsiteY14" fmla="*/ 1334147 h 1612092"/>
                <a:gd name="connsiteX15" fmla="*/ 365323 w 1089942"/>
                <a:gd name="connsiteY15" fmla="*/ 1305464 h 1612092"/>
                <a:gd name="connsiteX16" fmla="*/ 399828 w 1089942"/>
                <a:gd name="connsiteY16" fmla="*/ 1270958 h 1612092"/>
                <a:gd name="connsiteX17" fmla="*/ 422832 w 1089942"/>
                <a:gd name="connsiteY17" fmla="*/ 1253705 h 1612092"/>
                <a:gd name="connsiteX18" fmla="*/ 434334 w 1089942"/>
                <a:gd name="connsiteY18" fmla="*/ 1236453 h 1612092"/>
                <a:gd name="connsiteX19" fmla="*/ 457338 w 1089942"/>
                <a:gd name="connsiteY19" fmla="*/ 1224951 h 1612092"/>
                <a:gd name="connsiteX20" fmla="*/ 491844 w 1089942"/>
                <a:gd name="connsiteY20" fmla="*/ 1190445 h 1612092"/>
                <a:gd name="connsiteX21" fmla="*/ 509096 w 1089942"/>
                <a:gd name="connsiteY21" fmla="*/ 1178943 h 1612092"/>
                <a:gd name="connsiteX22" fmla="*/ 514847 w 1089942"/>
                <a:gd name="connsiteY22" fmla="*/ 1161690 h 1612092"/>
                <a:gd name="connsiteX23" fmla="*/ 537851 w 1089942"/>
                <a:gd name="connsiteY23" fmla="*/ 1127185 h 1612092"/>
                <a:gd name="connsiteX24" fmla="*/ 549353 w 1089942"/>
                <a:gd name="connsiteY24" fmla="*/ 1086928 h 1612092"/>
                <a:gd name="connsiteX25" fmla="*/ 537851 w 1089942"/>
                <a:gd name="connsiteY25" fmla="*/ 1012166 h 1612092"/>
                <a:gd name="connsiteX26" fmla="*/ 526349 w 1089942"/>
                <a:gd name="connsiteY26" fmla="*/ 977660 h 1612092"/>
                <a:gd name="connsiteX27" fmla="*/ 514847 w 1089942"/>
                <a:gd name="connsiteY27" fmla="*/ 943154 h 1612092"/>
                <a:gd name="connsiteX28" fmla="*/ 509096 w 1089942"/>
                <a:gd name="connsiteY28" fmla="*/ 925902 h 1612092"/>
                <a:gd name="connsiteX29" fmla="*/ 486093 w 1089942"/>
                <a:gd name="connsiteY29" fmla="*/ 885645 h 1612092"/>
                <a:gd name="connsiteX30" fmla="*/ 468840 w 1089942"/>
                <a:gd name="connsiteY30" fmla="*/ 851139 h 1612092"/>
                <a:gd name="connsiteX31" fmla="*/ 480342 w 1089942"/>
                <a:gd name="connsiteY31" fmla="*/ 833887 h 1612092"/>
                <a:gd name="connsiteX32" fmla="*/ 497594 w 1089942"/>
                <a:gd name="connsiteY32" fmla="*/ 828136 h 1612092"/>
                <a:gd name="connsiteX33" fmla="*/ 514847 w 1089942"/>
                <a:gd name="connsiteY33" fmla="*/ 816634 h 1612092"/>
                <a:gd name="connsiteX34" fmla="*/ 560855 w 1089942"/>
                <a:gd name="connsiteY34" fmla="*/ 764875 h 1612092"/>
                <a:gd name="connsiteX35" fmla="*/ 532100 w 1089942"/>
                <a:gd name="connsiteY35" fmla="*/ 741871 h 1612092"/>
                <a:gd name="connsiteX36" fmla="*/ 514847 w 1089942"/>
                <a:gd name="connsiteY36" fmla="*/ 736121 h 1612092"/>
                <a:gd name="connsiteX37" fmla="*/ 417081 w 1089942"/>
                <a:gd name="connsiteY37" fmla="*/ 730370 h 1612092"/>
                <a:gd name="connsiteX38" fmla="*/ 399828 w 1089942"/>
                <a:gd name="connsiteY38" fmla="*/ 713117 h 1612092"/>
                <a:gd name="connsiteX39" fmla="*/ 382576 w 1089942"/>
                <a:gd name="connsiteY39" fmla="*/ 701615 h 1612092"/>
                <a:gd name="connsiteX40" fmla="*/ 371074 w 1089942"/>
                <a:gd name="connsiteY40" fmla="*/ 684362 h 1612092"/>
                <a:gd name="connsiteX41" fmla="*/ 394077 w 1089942"/>
                <a:gd name="connsiteY41" fmla="*/ 672860 h 1612092"/>
                <a:gd name="connsiteX42" fmla="*/ 428583 w 1089942"/>
                <a:gd name="connsiteY42" fmla="*/ 649856 h 1612092"/>
                <a:gd name="connsiteX43" fmla="*/ 463089 w 1089942"/>
                <a:gd name="connsiteY43" fmla="*/ 638354 h 1612092"/>
                <a:gd name="connsiteX44" fmla="*/ 497594 w 1089942"/>
                <a:gd name="connsiteY44" fmla="*/ 615351 h 1612092"/>
                <a:gd name="connsiteX45" fmla="*/ 491844 w 1089942"/>
                <a:gd name="connsiteY45" fmla="*/ 632604 h 1612092"/>
                <a:gd name="connsiteX46" fmla="*/ 518729 w 1089942"/>
                <a:gd name="connsiteY46" fmla="*/ 684290 h 1612092"/>
                <a:gd name="connsiteX47" fmla="*/ 556687 w 1089942"/>
                <a:gd name="connsiteY47" fmla="*/ 667181 h 1612092"/>
                <a:gd name="connsiteX48" fmla="*/ 612613 w 1089942"/>
                <a:gd name="connsiteY48" fmla="*/ 667109 h 1612092"/>
                <a:gd name="connsiteX49" fmla="*/ 629866 w 1089942"/>
                <a:gd name="connsiteY49" fmla="*/ 655607 h 1612092"/>
                <a:gd name="connsiteX50" fmla="*/ 647119 w 1089942"/>
                <a:gd name="connsiteY50" fmla="*/ 638354 h 1612092"/>
                <a:gd name="connsiteX51" fmla="*/ 658621 w 1089942"/>
                <a:gd name="connsiteY51" fmla="*/ 621102 h 1612092"/>
                <a:gd name="connsiteX52" fmla="*/ 693127 w 1089942"/>
                <a:gd name="connsiteY52" fmla="*/ 609600 h 1612092"/>
                <a:gd name="connsiteX53" fmla="*/ 710379 w 1089942"/>
                <a:gd name="connsiteY53" fmla="*/ 603849 h 1612092"/>
                <a:gd name="connsiteX54" fmla="*/ 727632 w 1089942"/>
                <a:gd name="connsiteY54" fmla="*/ 598098 h 1612092"/>
                <a:gd name="connsiteX55" fmla="*/ 744885 w 1089942"/>
                <a:gd name="connsiteY55" fmla="*/ 592347 h 1612092"/>
                <a:gd name="connsiteX56" fmla="*/ 790821 w 1089942"/>
                <a:gd name="connsiteY56" fmla="*/ 573081 h 1612092"/>
                <a:gd name="connsiteX57" fmla="*/ 832946 w 1089942"/>
                <a:gd name="connsiteY57" fmla="*/ 548137 h 1612092"/>
                <a:gd name="connsiteX58" fmla="*/ 854153 w 1089942"/>
                <a:gd name="connsiteY58" fmla="*/ 517585 h 1612092"/>
                <a:gd name="connsiteX59" fmla="*/ 871406 w 1089942"/>
                <a:gd name="connsiteY59" fmla="*/ 529087 h 1612092"/>
                <a:gd name="connsiteX60" fmla="*/ 888659 w 1089942"/>
                <a:gd name="connsiteY60" fmla="*/ 546339 h 1612092"/>
                <a:gd name="connsiteX61" fmla="*/ 905911 w 1089942"/>
                <a:gd name="connsiteY61" fmla="*/ 552090 h 1612092"/>
                <a:gd name="connsiteX62" fmla="*/ 911662 w 1089942"/>
                <a:gd name="connsiteY62" fmla="*/ 534837 h 1612092"/>
                <a:gd name="connsiteX63" fmla="*/ 923164 w 1089942"/>
                <a:gd name="connsiteY63" fmla="*/ 517585 h 1612092"/>
                <a:gd name="connsiteX64" fmla="*/ 928915 w 1089942"/>
                <a:gd name="connsiteY64" fmla="*/ 477328 h 1612092"/>
                <a:gd name="connsiteX65" fmla="*/ 934666 w 1089942"/>
                <a:gd name="connsiteY65" fmla="*/ 454324 h 1612092"/>
                <a:gd name="connsiteX66" fmla="*/ 963421 w 1089942"/>
                <a:gd name="connsiteY66" fmla="*/ 437071 h 1612092"/>
                <a:gd name="connsiteX67" fmla="*/ 980674 w 1089942"/>
                <a:gd name="connsiteY67" fmla="*/ 425570 h 1612092"/>
                <a:gd name="connsiteX68" fmla="*/ 1003677 w 1089942"/>
                <a:gd name="connsiteY68" fmla="*/ 408317 h 1612092"/>
                <a:gd name="connsiteX69" fmla="*/ 1055436 w 1089942"/>
                <a:gd name="connsiteY69" fmla="*/ 385313 h 1612092"/>
                <a:gd name="connsiteX70" fmla="*/ 1066938 w 1089942"/>
                <a:gd name="connsiteY70" fmla="*/ 368060 h 1612092"/>
                <a:gd name="connsiteX71" fmla="*/ 1084191 w 1089942"/>
                <a:gd name="connsiteY71" fmla="*/ 362309 h 1612092"/>
                <a:gd name="connsiteX72" fmla="*/ 1089942 w 1089942"/>
                <a:gd name="connsiteY72" fmla="*/ 253041 h 1612092"/>
                <a:gd name="connsiteX73" fmla="*/ 1084191 w 1089942"/>
                <a:gd name="connsiteY73" fmla="*/ 149524 h 1612092"/>
                <a:gd name="connsiteX74" fmla="*/ 1061187 w 1089942"/>
                <a:gd name="connsiteY74" fmla="*/ 115019 h 1612092"/>
                <a:gd name="connsiteX75" fmla="*/ 1015179 w 1089942"/>
                <a:gd name="connsiteY75" fmla="*/ 57509 h 1612092"/>
                <a:gd name="connsiteX76" fmla="*/ 1003677 w 1089942"/>
                <a:gd name="connsiteY76" fmla="*/ 34505 h 1612092"/>
                <a:gd name="connsiteX77" fmla="*/ 969172 w 1089942"/>
                <a:gd name="connsiteY77" fmla="*/ 17253 h 1612092"/>
                <a:gd name="connsiteX78" fmla="*/ 917413 w 1089942"/>
                <a:gd name="connsiteY78" fmla="*/ 11502 h 1612092"/>
                <a:gd name="connsiteX79" fmla="*/ 865655 w 1089942"/>
                <a:gd name="connsiteY79" fmla="*/ 0 h 1612092"/>
                <a:gd name="connsiteX80" fmla="*/ 744885 w 1089942"/>
                <a:gd name="connsiteY80" fmla="*/ 11502 h 1612092"/>
                <a:gd name="connsiteX81" fmla="*/ 629866 w 1089942"/>
                <a:gd name="connsiteY81" fmla="*/ 28754 h 1612092"/>
                <a:gd name="connsiteX82" fmla="*/ 606862 w 1089942"/>
                <a:gd name="connsiteY82" fmla="*/ 34505 h 1612092"/>
                <a:gd name="connsiteX83" fmla="*/ 566606 w 1089942"/>
                <a:gd name="connsiteY83" fmla="*/ 40256 h 1612092"/>
                <a:gd name="connsiteX84" fmla="*/ 532100 w 1089942"/>
                <a:gd name="connsiteY84" fmla="*/ 46007 h 1612092"/>
                <a:gd name="connsiteX85" fmla="*/ 503345 w 1089942"/>
                <a:gd name="connsiteY85" fmla="*/ 51758 h 1612092"/>
                <a:gd name="connsiteX86" fmla="*/ 405579 w 1089942"/>
                <a:gd name="connsiteY86" fmla="*/ 57509 h 1612092"/>
                <a:gd name="connsiteX87" fmla="*/ 359572 w 1089942"/>
                <a:gd name="connsiteY87" fmla="*/ 69011 h 1612092"/>
                <a:gd name="connsiteX88" fmla="*/ 325066 w 1089942"/>
                <a:gd name="connsiteY88" fmla="*/ 74762 h 1612092"/>
                <a:gd name="connsiteX89" fmla="*/ 290561 w 1089942"/>
                <a:gd name="connsiteY89" fmla="*/ 86264 h 1612092"/>
                <a:gd name="connsiteX90" fmla="*/ 267557 w 1089942"/>
                <a:gd name="connsiteY90" fmla="*/ 92015 h 1612092"/>
                <a:gd name="connsiteX91" fmla="*/ 238802 w 1089942"/>
                <a:gd name="connsiteY91" fmla="*/ 103517 h 1612092"/>
                <a:gd name="connsiteX92" fmla="*/ 221549 w 1089942"/>
                <a:gd name="connsiteY92" fmla="*/ 109268 h 1612092"/>
                <a:gd name="connsiteX93" fmla="*/ 187044 w 1089942"/>
                <a:gd name="connsiteY93" fmla="*/ 126521 h 1612092"/>
                <a:gd name="connsiteX94" fmla="*/ 164040 w 1089942"/>
                <a:gd name="connsiteY94" fmla="*/ 143773 h 1612092"/>
                <a:gd name="connsiteX95" fmla="*/ 129534 w 1089942"/>
                <a:gd name="connsiteY95" fmla="*/ 166777 h 1612092"/>
                <a:gd name="connsiteX96" fmla="*/ 95028 w 1089942"/>
                <a:gd name="connsiteY96" fmla="*/ 207034 h 1612092"/>
                <a:gd name="connsiteX97" fmla="*/ 83527 w 1089942"/>
                <a:gd name="connsiteY97" fmla="*/ 247290 h 1612092"/>
                <a:gd name="connsiteX98" fmla="*/ 77776 w 1089942"/>
                <a:gd name="connsiteY98" fmla="*/ 270294 h 1612092"/>
                <a:gd name="connsiteX99" fmla="*/ 66274 w 1089942"/>
                <a:gd name="connsiteY99" fmla="*/ 368060 h 1612092"/>
                <a:gd name="connsiteX100" fmla="*/ 43270 w 1089942"/>
                <a:gd name="connsiteY100" fmla="*/ 442822 h 1612092"/>
                <a:gd name="connsiteX101" fmla="*/ 37519 w 1089942"/>
                <a:gd name="connsiteY101" fmla="*/ 460075 h 1612092"/>
                <a:gd name="connsiteX102" fmla="*/ 20266 w 1089942"/>
                <a:gd name="connsiteY102" fmla="*/ 511834 h 1612092"/>
                <a:gd name="connsiteX103" fmla="*/ 1144 w 1089942"/>
                <a:gd name="connsiteY103" fmla="*/ 554175 h 1612092"/>
                <a:gd name="connsiteX0" fmla="*/ 1144 w 1089942"/>
                <a:gd name="connsiteY0" fmla="*/ 554175 h 1612092"/>
                <a:gd name="connsiteX1" fmla="*/ 4954 w 1089942"/>
                <a:gd name="connsiteY1" fmla="*/ 1593011 h 1612092"/>
                <a:gd name="connsiteX2" fmla="*/ 43270 w 1089942"/>
                <a:gd name="connsiteY2" fmla="*/ 1581509 h 1612092"/>
                <a:gd name="connsiteX3" fmla="*/ 66274 w 1089942"/>
                <a:gd name="connsiteY3" fmla="*/ 1547004 h 1612092"/>
                <a:gd name="connsiteX4" fmla="*/ 60523 w 1089942"/>
                <a:gd name="connsiteY4" fmla="*/ 1477992 h 1612092"/>
                <a:gd name="connsiteX5" fmla="*/ 60523 w 1089942"/>
                <a:gd name="connsiteY5" fmla="*/ 1437736 h 1612092"/>
                <a:gd name="connsiteX6" fmla="*/ 77776 w 1089942"/>
                <a:gd name="connsiteY6" fmla="*/ 1431985 h 1612092"/>
                <a:gd name="connsiteX7" fmla="*/ 118032 w 1089942"/>
                <a:gd name="connsiteY7" fmla="*/ 1426234 h 1612092"/>
                <a:gd name="connsiteX8" fmla="*/ 141036 w 1089942"/>
                <a:gd name="connsiteY8" fmla="*/ 1420483 h 1612092"/>
                <a:gd name="connsiteX9" fmla="*/ 192794 w 1089942"/>
                <a:gd name="connsiteY9" fmla="*/ 1403230 h 1612092"/>
                <a:gd name="connsiteX10" fmla="*/ 210047 w 1089942"/>
                <a:gd name="connsiteY10" fmla="*/ 1397479 h 1612092"/>
                <a:gd name="connsiteX11" fmla="*/ 238802 w 1089942"/>
                <a:gd name="connsiteY11" fmla="*/ 1385977 h 1612092"/>
                <a:gd name="connsiteX12" fmla="*/ 279059 w 1089942"/>
                <a:gd name="connsiteY12" fmla="*/ 1374475 h 1612092"/>
                <a:gd name="connsiteX13" fmla="*/ 303931 w 1089942"/>
                <a:gd name="connsiteY13" fmla="*/ 1364842 h 1612092"/>
                <a:gd name="connsiteX14" fmla="*/ 336496 w 1089942"/>
                <a:gd name="connsiteY14" fmla="*/ 1334147 h 1612092"/>
                <a:gd name="connsiteX15" fmla="*/ 365323 w 1089942"/>
                <a:gd name="connsiteY15" fmla="*/ 1305464 h 1612092"/>
                <a:gd name="connsiteX16" fmla="*/ 399828 w 1089942"/>
                <a:gd name="connsiteY16" fmla="*/ 1270958 h 1612092"/>
                <a:gd name="connsiteX17" fmla="*/ 422832 w 1089942"/>
                <a:gd name="connsiteY17" fmla="*/ 1253705 h 1612092"/>
                <a:gd name="connsiteX18" fmla="*/ 434334 w 1089942"/>
                <a:gd name="connsiteY18" fmla="*/ 1236453 h 1612092"/>
                <a:gd name="connsiteX19" fmla="*/ 457338 w 1089942"/>
                <a:gd name="connsiteY19" fmla="*/ 1224951 h 1612092"/>
                <a:gd name="connsiteX20" fmla="*/ 491844 w 1089942"/>
                <a:gd name="connsiteY20" fmla="*/ 1190445 h 1612092"/>
                <a:gd name="connsiteX21" fmla="*/ 509096 w 1089942"/>
                <a:gd name="connsiteY21" fmla="*/ 1178943 h 1612092"/>
                <a:gd name="connsiteX22" fmla="*/ 514847 w 1089942"/>
                <a:gd name="connsiteY22" fmla="*/ 1161690 h 1612092"/>
                <a:gd name="connsiteX23" fmla="*/ 537851 w 1089942"/>
                <a:gd name="connsiteY23" fmla="*/ 1127185 h 1612092"/>
                <a:gd name="connsiteX24" fmla="*/ 549353 w 1089942"/>
                <a:gd name="connsiteY24" fmla="*/ 1086928 h 1612092"/>
                <a:gd name="connsiteX25" fmla="*/ 537851 w 1089942"/>
                <a:gd name="connsiteY25" fmla="*/ 1012166 h 1612092"/>
                <a:gd name="connsiteX26" fmla="*/ 526349 w 1089942"/>
                <a:gd name="connsiteY26" fmla="*/ 977660 h 1612092"/>
                <a:gd name="connsiteX27" fmla="*/ 514847 w 1089942"/>
                <a:gd name="connsiteY27" fmla="*/ 943154 h 1612092"/>
                <a:gd name="connsiteX28" fmla="*/ 509096 w 1089942"/>
                <a:gd name="connsiteY28" fmla="*/ 925902 h 1612092"/>
                <a:gd name="connsiteX29" fmla="*/ 486093 w 1089942"/>
                <a:gd name="connsiteY29" fmla="*/ 885645 h 1612092"/>
                <a:gd name="connsiteX30" fmla="*/ 468840 w 1089942"/>
                <a:gd name="connsiteY30" fmla="*/ 851139 h 1612092"/>
                <a:gd name="connsiteX31" fmla="*/ 480342 w 1089942"/>
                <a:gd name="connsiteY31" fmla="*/ 833887 h 1612092"/>
                <a:gd name="connsiteX32" fmla="*/ 497594 w 1089942"/>
                <a:gd name="connsiteY32" fmla="*/ 828136 h 1612092"/>
                <a:gd name="connsiteX33" fmla="*/ 514847 w 1089942"/>
                <a:gd name="connsiteY33" fmla="*/ 816634 h 1612092"/>
                <a:gd name="connsiteX34" fmla="*/ 560855 w 1089942"/>
                <a:gd name="connsiteY34" fmla="*/ 764875 h 1612092"/>
                <a:gd name="connsiteX35" fmla="*/ 532100 w 1089942"/>
                <a:gd name="connsiteY35" fmla="*/ 741871 h 1612092"/>
                <a:gd name="connsiteX36" fmla="*/ 514847 w 1089942"/>
                <a:gd name="connsiteY36" fmla="*/ 736121 h 1612092"/>
                <a:gd name="connsiteX37" fmla="*/ 417081 w 1089942"/>
                <a:gd name="connsiteY37" fmla="*/ 730370 h 1612092"/>
                <a:gd name="connsiteX38" fmla="*/ 399828 w 1089942"/>
                <a:gd name="connsiteY38" fmla="*/ 713117 h 1612092"/>
                <a:gd name="connsiteX39" fmla="*/ 382576 w 1089942"/>
                <a:gd name="connsiteY39" fmla="*/ 701615 h 1612092"/>
                <a:gd name="connsiteX40" fmla="*/ 371074 w 1089942"/>
                <a:gd name="connsiteY40" fmla="*/ 684362 h 1612092"/>
                <a:gd name="connsiteX41" fmla="*/ 394077 w 1089942"/>
                <a:gd name="connsiteY41" fmla="*/ 672860 h 1612092"/>
                <a:gd name="connsiteX42" fmla="*/ 428583 w 1089942"/>
                <a:gd name="connsiteY42" fmla="*/ 649856 h 1612092"/>
                <a:gd name="connsiteX43" fmla="*/ 463089 w 1089942"/>
                <a:gd name="connsiteY43" fmla="*/ 638354 h 1612092"/>
                <a:gd name="connsiteX44" fmla="*/ 497594 w 1089942"/>
                <a:gd name="connsiteY44" fmla="*/ 615351 h 1612092"/>
                <a:gd name="connsiteX45" fmla="*/ 491844 w 1089942"/>
                <a:gd name="connsiteY45" fmla="*/ 632604 h 1612092"/>
                <a:gd name="connsiteX46" fmla="*/ 518729 w 1089942"/>
                <a:gd name="connsiteY46" fmla="*/ 684290 h 1612092"/>
                <a:gd name="connsiteX47" fmla="*/ 556687 w 1089942"/>
                <a:gd name="connsiteY47" fmla="*/ 667181 h 1612092"/>
                <a:gd name="connsiteX48" fmla="*/ 612613 w 1089942"/>
                <a:gd name="connsiteY48" fmla="*/ 667109 h 1612092"/>
                <a:gd name="connsiteX49" fmla="*/ 629866 w 1089942"/>
                <a:gd name="connsiteY49" fmla="*/ 655607 h 1612092"/>
                <a:gd name="connsiteX50" fmla="*/ 647119 w 1089942"/>
                <a:gd name="connsiteY50" fmla="*/ 638354 h 1612092"/>
                <a:gd name="connsiteX51" fmla="*/ 658621 w 1089942"/>
                <a:gd name="connsiteY51" fmla="*/ 621102 h 1612092"/>
                <a:gd name="connsiteX52" fmla="*/ 693127 w 1089942"/>
                <a:gd name="connsiteY52" fmla="*/ 609600 h 1612092"/>
                <a:gd name="connsiteX53" fmla="*/ 710379 w 1089942"/>
                <a:gd name="connsiteY53" fmla="*/ 603849 h 1612092"/>
                <a:gd name="connsiteX54" fmla="*/ 727632 w 1089942"/>
                <a:gd name="connsiteY54" fmla="*/ 598098 h 1612092"/>
                <a:gd name="connsiteX55" fmla="*/ 744885 w 1089942"/>
                <a:gd name="connsiteY55" fmla="*/ 592347 h 1612092"/>
                <a:gd name="connsiteX56" fmla="*/ 790821 w 1089942"/>
                <a:gd name="connsiteY56" fmla="*/ 573081 h 1612092"/>
                <a:gd name="connsiteX57" fmla="*/ 832946 w 1089942"/>
                <a:gd name="connsiteY57" fmla="*/ 548137 h 1612092"/>
                <a:gd name="connsiteX58" fmla="*/ 854153 w 1089942"/>
                <a:gd name="connsiteY58" fmla="*/ 517585 h 1612092"/>
                <a:gd name="connsiteX59" fmla="*/ 871406 w 1089942"/>
                <a:gd name="connsiteY59" fmla="*/ 529087 h 1612092"/>
                <a:gd name="connsiteX60" fmla="*/ 888659 w 1089942"/>
                <a:gd name="connsiteY60" fmla="*/ 546339 h 1612092"/>
                <a:gd name="connsiteX61" fmla="*/ 905911 w 1089942"/>
                <a:gd name="connsiteY61" fmla="*/ 552090 h 1612092"/>
                <a:gd name="connsiteX62" fmla="*/ 911662 w 1089942"/>
                <a:gd name="connsiteY62" fmla="*/ 534837 h 1612092"/>
                <a:gd name="connsiteX63" fmla="*/ 923164 w 1089942"/>
                <a:gd name="connsiteY63" fmla="*/ 517585 h 1612092"/>
                <a:gd name="connsiteX64" fmla="*/ 928915 w 1089942"/>
                <a:gd name="connsiteY64" fmla="*/ 477328 h 1612092"/>
                <a:gd name="connsiteX65" fmla="*/ 934666 w 1089942"/>
                <a:gd name="connsiteY65" fmla="*/ 454324 h 1612092"/>
                <a:gd name="connsiteX66" fmla="*/ 963421 w 1089942"/>
                <a:gd name="connsiteY66" fmla="*/ 437071 h 1612092"/>
                <a:gd name="connsiteX67" fmla="*/ 980674 w 1089942"/>
                <a:gd name="connsiteY67" fmla="*/ 425570 h 1612092"/>
                <a:gd name="connsiteX68" fmla="*/ 1003677 w 1089942"/>
                <a:gd name="connsiteY68" fmla="*/ 408317 h 1612092"/>
                <a:gd name="connsiteX69" fmla="*/ 1055436 w 1089942"/>
                <a:gd name="connsiteY69" fmla="*/ 385313 h 1612092"/>
                <a:gd name="connsiteX70" fmla="*/ 1066938 w 1089942"/>
                <a:gd name="connsiteY70" fmla="*/ 368060 h 1612092"/>
                <a:gd name="connsiteX71" fmla="*/ 1084191 w 1089942"/>
                <a:gd name="connsiteY71" fmla="*/ 362309 h 1612092"/>
                <a:gd name="connsiteX72" fmla="*/ 1089942 w 1089942"/>
                <a:gd name="connsiteY72" fmla="*/ 253041 h 1612092"/>
                <a:gd name="connsiteX73" fmla="*/ 1084191 w 1089942"/>
                <a:gd name="connsiteY73" fmla="*/ 149524 h 1612092"/>
                <a:gd name="connsiteX74" fmla="*/ 1061187 w 1089942"/>
                <a:gd name="connsiteY74" fmla="*/ 115019 h 1612092"/>
                <a:gd name="connsiteX75" fmla="*/ 1015179 w 1089942"/>
                <a:gd name="connsiteY75" fmla="*/ 57509 h 1612092"/>
                <a:gd name="connsiteX76" fmla="*/ 1003677 w 1089942"/>
                <a:gd name="connsiteY76" fmla="*/ 34505 h 1612092"/>
                <a:gd name="connsiteX77" fmla="*/ 969172 w 1089942"/>
                <a:gd name="connsiteY77" fmla="*/ 17253 h 1612092"/>
                <a:gd name="connsiteX78" fmla="*/ 917413 w 1089942"/>
                <a:gd name="connsiteY78" fmla="*/ 11502 h 1612092"/>
                <a:gd name="connsiteX79" fmla="*/ 865655 w 1089942"/>
                <a:gd name="connsiteY79" fmla="*/ 0 h 1612092"/>
                <a:gd name="connsiteX80" fmla="*/ 744885 w 1089942"/>
                <a:gd name="connsiteY80" fmla="*/ 11502 h 1612092"/>
                <a:gd name="connsiteX81" fmla="*/ 629866 w 1089942"/>
                <a:gd name="connsiteY81" fmla="*/ 28754 h 1612092"/>
                <a:gd name="connsiteX82" fmla="*/ 606862 w 1089942"/>
                <a:gd name="connsiteY82" fmla="*/ 34505 h 1612092"/>
                <a:gd name="connsiteX83" fmla="*/ 566606 w 1089942"/>
                <a:gd name="connsiteY83" fmla="*/ 40256 h 1612092"/>
                <a:gd name="connsiteX84" fmla="*/ 532100 w 1089942"/>
                <a:gd name="connsiteY84" fmla="*/ 46007 h 1612092"/>
                <a:gd name="connsiteX85" fmla="*/ 503345 w 1089942"/>
                <a:gd name="connsiteY85" fmla="*/ 51758 h 1612092"/>
                <a:gd name="connsiteX86" fmla="*/ 405579 w 1089942"/>
                <a:gd name="connsiteY86" fmla="*/ 57509 h 1612092"/>
                <a:gd name="connsiteX87" fmla="*/ 359572 w 1089942"/>
                <a:gd name="connsiteY87" fmla="*/ 69011 h 1612092"/>
                <a:gd name="connsiteX88" fmla="*/ 325066 w 1089942"/>
                <a:gd name="connsiteY88" fmla="*/ 74762 h 1612092"/>
                <a:gd name="connsiteX89" fmla="*/ 290561 w 1089942"/>
                <a:gd name="connsiteY89" fmla="*/ 86264 h 1612092"/>
                <a:gd name="connsiteX90" fmla="*/ 267557 w 1089942"/>
                <a:gd name="connsiteY90" fmla="*/ 92015 h 1612092"/>
                <a:gd name="connsiteX91" fmla="*/ 238802 w 1089942"/>
                <a:gd name="connsiteY91" fmla="*/ 103517 h 1612092"/>
                <a:gd name="connsiteX92" fmla="*/ 221549 w 1089942"/>
                <a:gd name="connsiteY92" fmla="*/ 109268 h 1612092"/>
                <a:gd name="connsiteX93" fmla="*/ 187044 w 1089942"/>
                <a:gd name="connsiteY93" fmla="*/ 126521 h 1612092"/>
                <a:gd name="connsiteX94" fmla="*/ 164040 w 1089942"/>
                <a:gd name="connsiteY94" fmla="*/ 143773 h 1612092"/>
                <a:gd name="connsiteX95" fmla="*/ 129534 w 1089942"/>
                <a:gd name="connsiteY95" fmla="*/ 166777 h 1612092"/>
                <a:gd name="connsiteX96" fmla="*/ 95028 w 1089942"/>
                <a:gd name="connsiteY96" fmla="*/ 207034 h 1612092"/>
                <a:gd name="connsiteX97" fmla="*/ 83527 w 1089942"/>
                <a:gd name="connsiteY97" fmla="*/ 247290 h 1612092"/>
                <a:gd name="connsiteX98" fmla="*/ 77776 w 1089942"/>
                <a:gd name="connsiteY98" fmla="*/ 270294 h 1612092"/>
                <a:gd name="connsiteX99" fmla="*/ 66274 w 1089942"/>
                <a:gd name="connsiteY99" fmla="*/ 368060 h 1612092"/>
                <a:gd name="connsiteX100" fmla="*/ 43270 w 1089942"/>
                <a:gd name="connsiteY100" fmla="*/ 442822 h 1612092"/>
                <a:gd name="connsiteX101" fmla="*/ 37519 w 1089942"/>
                <a:gd name="connsiteY101" fmla="*/ 460075 h 1612092"/>
                <a:gd name="connsiteX102" fmla="*/ 20266 w 1089942"/>
                <a:gd name="connsiteY102" fmla="*/ 511834 h 1612092"/>
                <a:gd name="connsiteX103" fmla="*/ 1144 w 1089942"/>
                <a:gd name="connsiteY103" fmla="*/ 554175 h 1612092"/>
                <a:gd name="connsiteX0" fmla="*/ 1144 w 1089942"/>
                <a:gd name="connsiteY0" fmla="*/ 554175 h 1612092"/>
                <a:gd name="connsiteX1" fmla="*/ 4954 w 1089942"/>
                <a:gd name="connsiteY1" fmla="*/ 1593011 h 1612092"/>
                <a:gd name="connsiteX2" fmla="*/ 43270 w 1089942"/>
                <a:gd name="connsiteY2" fmla="*/ 1581509 h 1612092"/>
                <a:gd name="connsiteX3" fmla="*/ 66274 w 1089942"/>
                <a:gd name="connsiteY3" fmla="*/ 1547004 h 1612092"/>
                <a:gd name="connsiteX4" fmla="*/ 60523 w 1089942"/>
                <a:gd name="connsiteY4" fmla="*/ 1477992 h 1612092"/>
                <a:gd name="connsiteX5" fmla="*/ 60523 w 1089942"/>
                <a:gd name="connsiteY5" fmla="*/ 1437736 h 1612092"/>
                <a:gd name="connsiteX6" fmla="*/ 77776 w 1089942"/>
                <a:gd name="connsiteY6" fmla="*/ 1431985 h 1612092"/>
                <a:gd name="connsiteX7" fmla="*/ 118032 w 1089942"/>
                <a:gd name="connsiteY7" fmla="*/ 1426234 h 1612092"/>
                <a:gd name="connsiteX8" fmla="*/ 141036 w 1089942"/>
                <a:gd name="connsiteY8" fmla="*/ 1420483 h 1612092"/>
                <a:gd name="connsiteX9" fmla="*/ 192794 w 1089942"/>
                <a:gd name="connsiteY9" fmla="*/ 1403230 h 1612092"/>
                <a:gd name="connsiteX10" fmla="*/ 210047 w 1089942"/>
                <a:gd name="connsiteY10" fmla="*/ 1397479 h 1612092"/>
                <a:gd name="connsiteX11" fmla="*/ 238802 w 1089942"/>
                <a:gd name="connsiteY11" fmla="*/ 1385977 h 1612092"/>
                <a:gd name="connsiteX12" fmla="*/ 267629 w 1089942"/>
                <a:gd name="connsiteY12" fmla="*/ 1378285 h 1612092"/>
                <a:gd name="connsiteX13" fmla="*/ 303931 w 1089942"/>
                <a:gd name="connsiteY13" fmla="*/ 1364842 h 1612092"/>
                <a:gd name="connsiteX14" fmla="*/ 336496 w 1089942"/>
                <a:gd name="connsiteY14" fmla="*/ 1334147 h 1612092"/>
                <a:gd name="connsiteX15" fmla="*/ 365323 w 1089942"/>
                <a:gd name="connsiteY15" fmla="*/ 1305464 h 1612092"/>
                <a:gd name="connsiteX16" fmla="*/ 399828 w 1089942"/>
                <a:gd name="connsiteY16" fmla="*/ 1270958 h 1612092"/>
                <a:gd name="connsiteX17" fmla="*/ 422832 w 1089942"/>
                <a:gd name="connsiteY17" fmla="*/ 1253705 h 1612092"/>
                <a:gd name="connsiteX18" fmla="*/ 434334 w 1089942"/>
                <a:gd name="connsiteY18" fmla="*/ 1236453 h 1612092"/>
                <a:gd name="connsiteX19" fmla="*/ 457338 w 1089942"/>
                <a:gd name="connsiteY19" fmla="*/ 1224951 h 1612092"/>
                <a:gd name="connsiteX20" fmla="*/ 491844 w 1089942"/>
                <a:gd name="connsiteY20" fmla="*/ 1190445 h 1612092"/>
                <a:gd name="connsiteX21" fmla="*/ 509096 w 1089942"/>
                <a:gd name="connsiteY21" fmla="*/ 1178943 h 1612092"/>
                <a:gd name="connsiteX22" fmla="*/ 514847 w 1089942"/>
                <a:gd name="connsiteY22" fmla="*/ 1161690 h 1612092"/>
                <a:gd name="connsiteX23" fmla="*/ 537851 w 1089942"/>
                <a:gd name="connsiteY23" fmla="*/ 1127185 h 1612092"/>
                <a:gd name="connsiteX24" fmla="*/ 549353 w 1089942"/>
                <a:gd name="connsiteY24" fmla="*/ 1086928 h 1612092"/>
                <a:gd name="connsiteX25" fmla="*/ 537851 w 1089942"/>
                <a:gd name="connsiteY25" fmla="*/ 1012166 h 1612092"/>
                <a:gd name="connsiteX26" fmla="*/ 526349 w 1089942"/>
                <a:gd name="connsiteY26" fmla="*/ 977660 h 1612092"/>
                <a:gd name="connsiteX27" fmla="*/ 514847 w 1089942"/>
                <a:gd name="connsiteY27" fmla="*/ 943154 h 1612092"/>
                <a:gd name="connsiteX28" fmla="*/ 509096 w 1089942"/>
                <a:gd name="connsiteY28" fmla="*/ 925902 h 1612092"/>
                <a:gd name="connsiteX29" fmla="*/ 486093 w 1089942"/>
                <a:gd name="connsiteY29" fmla="*/ 885645 h 1612092"/>
                <a:gd name="connsiteX30" fmla="*/ 468840 w 1089942"/>
                <a:gd name="connsiteY30" fmla="*/ 851139 h 1612092"/>
                <a:gd name="connsiteX31" fmla="*/ 480342 w 1089942"/>
                <a:gd name="connsiteY31" fmla="*/ 833887 h 1612092"/>
                <a:gd name="connsiteX32" fmla="*/ 497594 w 1089942"/>
                <a:gd name="connsiteY32" fmla="*/ 828136 h 1612092"/>
                <a:gd name="connsiteX33" fmla="*/ 514847 w 1089942"/>
                <a:gd name="connsiteY33" fmla="*/ 816634 h 1612092"/>
                <a:gd name="connsiteX34" fmla="*/ 560855 w 1089942"/>
                <a:gd name="connsiteY34" fmla="*/ 764875 h 1612092"/>
                <a:gd name="connsiteX35" fmla="*/ 532100 w 1089942"/>
                <a:gd name="connsiteY35" fmla="*/ 741871 h 1612092"/>
                <a:gd name="connsiteX36" fmla="*/ 514847 w 1089942"/>
                <a:gd name="connsiteY36" fmla="*/ 736121 h 1612092"/>
                <a:gd name="connsiteX37" fmla="*/ 417081 w 1089942"/>
                <a:gd name="connsiteY37" fmla="*/ 730370 h 1612092"/>
                <a:gd name="connsiteX38" fmla="*/ 399828 w 1089942"/>
                <a:gd name="connsiteY38" fmla="*/ 713117 h 1612092"/>
                <a:gd name="connsiteX39" fmla="*/ 382576 w 1089942"/>
                <a:gd name="connsiteY39" fmla="*/ 701615 h 1612092"/>
                <a:gd name="connsiteX40" fmla="*/ 371074 w 1089942"/>
                <a:gd name="connsiteY40" fmla="*/ 684362 h 1612092"/>
                <a:gd name="connsiteX41" fmla="*/ 394077 w 1089942"/>
                <a:gd name="connsiteY41" fmla="*/ 672860 h 1612092"/>
                <a:gd name="connsiteX42" fmla="*/ 428583 w 1089942"/>
                <a:gd name="connsiteY42" fmla="*/ 649856 h 1612092"/>
                <a:gd name="connsiteX43" fmla="*/ 463089 w 1089942"/>
                <a:gd name="connsiteY43" fmla="*/ 638354 h 1612092"/>
                <a:gd name="connsiteX44" fmla="*/ 497594 w 1089942"/>
                <a:gd name="connsiteY44" fmla="*/ 615351 h 1612092"/>
                <a:gd name="connsiteX45" fmla="*/ 491844 w 1089942"/>
                <a:gd name="connsiteY45" fmla="*/ 632604 h 1612092"/>
                <a:gd name="connsiteX46" fmla="*/ 518729 w 1089942"/>
                <a:gd name="connsiteY46" fmla="*/ 684290 h 1612092"/>
                <a:gd name="connsiteX47" fmla="*/ 556687 w 1089942"/>
                <a:gd name="connsiteY47" fmla="*/ 667181 h 1612092"/>
                <a:gd name="connsiteX48" fmla="*/ 612613 w 1089942"/>
                <a:gd name="connsiteY48" fmla="*/ 667109 h 1612092"/>
                <a:gd name="connsiteX49" fmla="*/ 629866 w 1089942"/>
                <a:gd name="connsiteY49" fmla="*/ 655607 h 1612092"/>
                <a:gd name="connsiteX50" fmla="*/ 647119 w 1089942"/>
                <a:gd name="connsiteY50" fmla="*/ 638354 h 1612092"/>
                <a:gd name="connsiteX51" fmla="*/ 658621 w 1089942"/>
                <a:gd name="connsiteY51" fmla="*/ 621102 h 1612092"/>
                <a:gd name="connsiteX52" fmla="*/ 693127 w 1089942"/>
                <a:gd name="connsiteY52" fmla="*/ 609600 h 1612092"/>
                <a:gd name="connsiteX53" fmla="*/ 710379 w 1089942"/>
                <a:gd name="connsiteY53" fmla="*/ 603849 h 1612092"/>
                <a:gd name="connsiteX54" fmla="*/ 727632 w 1089942"/>
                <a:gd name="connsiteY54" fmla="*/ 598098 h 1612092"/>
                <a:gd name="connsiteX55" fmla="*/ 744885 w 1089942"/>
                <a:gd name="connsiteY55" fmla="*/ 592347 h 1612092"/>
                <a:gd name="connsiteX56" fmla="*/ 790821 w 1089942"/>
                <a:gd name="connsiteY56" fmla="*/ 573081 h 1612092"/>
                <a:gd name="connsiteX57" fmla="*/ 832946 w 1089942"/>
                <a:gd name="connsiteY57" fmla="*/ 548137 h 1612092"/>
                <a:gd name="connsiteX58" fmla="*/ 854153 w 1089942"/>
                <a:gd name="connsiteY58" fmla="*/ 517585 h 1612092"/>
                <a:gd name="connsiteX59" fmla="*/ 871406 w 1089942"/>
                <a:gd name="connsiteY59" fmla="*/ 529087 h 1612092"/>
                <a:gd name="connsiteX60" fmla="*/ 888659 w 1089942"/>
                <a:gd name="connsiteY60" fmla="*/ 546339 h 1612092"/>
                <a:gd name="connsiteX61" fmla="*/ 905911 w 1089942"/>
                <a:gd name="connsiteY61" fmla="*/ 552090 h 1612092"/>
                <a:gd name="connsiteX62" fmla="*/ 911662 w 1089942"/>
                <a:gd name="connsiteY62" fmla="*/ 534837 h 1612092"/>
                <a:gd name="connsiteX63" fmla="*/ 923164 w 1089942"/>
                <a:gd name="connsiteY63" fmla="*/ 517585 h 1612092"/>
                <a:gd name="connsiteX64" fmla="*/ 928915 w 1089942"/>
                <a:gd name="connsiteY64" fmla="*/ 477328 h 1612092"/>
                <a:gd name="connsiteX65" fmla="*/ 934666 w 1089942"/>
                <a:gd name="connsiteY65" fmla="*/ 454324 h 1612092"/>
                <a:gd name="connsiteX66" fmla="*/ 963421 w 1089942"/>
                <a:gd name="connsiteY66" fmla="*/ 437071 h 1612092"/>
                <a:gd name="connsiteX67" fmla="*/ 980674 w 1089942"/>
                <a:gd name="connsiteY67" fmla="*/ 425570 h 1612092"/>
                <a:gd name="connsiteX68" fmla="*/ 1003677 w 1089942"/>
                <a:gd name="connsiteY68" fmla="*/ 408317 h 1612092"/>
                <a:gd name="connsiteX69" fmla="*/ 1055436 w 1089942"/>
                <a:gd name="connsiteY69" fmla="*/ 385313 h 1612092"/>
                <a:gd name="connsiteX70" fmla="*/ 1066938 w 1089942"/>
                <a:gd name="connsiteY70" fmla="*/ 368060 h 1612092"/>
                <a:gd name="connsiteX71" fmla="*/ 1084191 w 1089942"/>
                <a:gd name="connsiteY71" fmla="*/ 362309 h 1612092"/>
                <a:gd name="connsiteX72" fmla="*/ 1089942 w 1089942"/>
                <a:gd name="connsiteY72" fmla="*/ 253041 h 1612092"/>
                <a:gd name="connsiteX73" fmla="*/ 1084191 w 1089942"/>
                <a:gd name="connsiteY73" fmla="*/ 149524 h 1612092"/>
                <a:gd name="connsiteX74" fmla="*/ 1061187 w 1089942"/>
                <a:gd name="connsiteY74" fmla="*/ 115019 h 1612092"/>
                <a:gd name="connsiteX75" fmla="*/ 1015179 w 1089942"/>
                <a:gd name="connsiteY75" fmla="*/ 57509 h 1612092"/>
                <a:gd name="connsiteX76" fmla="*/ 1003677 w 1089942"/>
                <a:gd name="connsiteY76" fmla="*/ 34505 h 1612092"/>
                <a:gd name="connsiteX77" fmla="*/ 969172 w 1089942"/>
                <a:gd name="connsiteY77" fmla="*/ 17253 h 1612092"/>
                <a:gd name="connsiteX78" fmla="*/ 917413 w 1089942"/>
                <a:gd name="connsiteY78" fmla="*/ 11502 h 1612092"/>
                <a:gd name="connsiteX79" fmla="*/ 865655 w 1089942"/>
                <a:gd name="connsiteY79" fmla="*/ 0 h 1612092"/>
                <a:gd name="connsiteX80" fmla="*/ 744885 w 1089942"/>
                <a:gd name="connsiteY80" fmla="*/ 11502 h 1612092"/>
                <a:gd name="connsiteX81" fmla="*/ 629866 w 1089942"/>
                <a:gd name="connsiteY81" fmla="*/ 28754 h 1612092"/>
                <a:gd name="connsiteX82" fmla="*/ 606862 w 1089942"/>
                <a:gd name="connsiteY82" fmla="*/ 34505 h 1612092"/>
                <a:gd name="connsiteX83" fmla="*/ 566606 w 1089942"/>
                <a:gd name="connsiteY83" fmla="*/ 40256 h 1612092"/>
                <a:gd name="connsiteX84" fmla="*/ 532100 w 1089942"/>
                <a:gd name="connsiteY84" fmla="*/ 46007 h 1612092"/>
                <a:gd name="connsiteX85" fmla="*/ 503345 w 1089942"/>
                <a:gd name="connsiteY85" fmla="*/ 51758 h 1612092"/>
                <a:gd name="connsiteX86" fmla="*/ 405579 w 1089942"/>
                <a:gd name="connsiteY86" fmla="*/ 57509 h 1612092"/>
                <a:gd name="connsiteX87" fmla="*/ 359572 w 1089942"/>
                <a:gd name="connsiteY87" fmla="*/ 69011 h 1612092"/>
                <a:gd name="connsiteX88" fmla="*/ 325066 w 1089942"/>
                <a:gd name="connsiteY88" fmla="*/ 74762 h 1612092"/>
                <a:gd name="connsiteX89" fmla="*/ 290561 w 1089942"/>
                <a:gd name="connsiteY89" fmla="*/ 86264 h 1612092"/>
                <a:gd name="connsiteX90" fmla="*/ 267557 w 1089942"/>
                <a:gd name="connsiteY90" fmla="*/ 92015 h 1612092"/>
                <a:gd name="connsiteX91" fmla="*/ 238802 w 1089942"/>
                <a:gd name="connsiteY91" fmla="*/ 103517 h 1612092"/>
                <a:gd name="connsiteX92" fmla="*/ 221549 w 1089942"/>
                <a:gd name="connsiteY92" fmla="*/ 109268 h 1612092"/>
                <a:gd name="connsiteX93" fmla="*/ 187044 w 1089942"/>
                <a:gd name="connsiteY93" fmla="*/ 126521 h 1612092"/>
                <a:gd name="connsiteX94" fmla="*/ 164040 w 1089942"/>
                <a:gd name="connsiteY94" fmla="*/ 143773 h 1612092"/>
                <a:gd name="connsiteX95" fmla="*/ 129534 w 1089942"/>
                <a:gd name="connsiteY95" fmla="*/ 166777 h 1612092"/>
                <a:gd name="connsiteX96" fmla="*/ 95028 w 1089942"/>
                <a:gd name="connsiteY96" fmla="*/ 207034 h 1612092"/>
                <a:gd name="connsiteX97" fmla="*/ 83527 w 1089942"/>
                <a:gd name="connsiteY97" fmla="*/ 247290 h 1612092"/>
                <a:gd name="connsiteX98" fmla="*/ 77776 w 1089942"/>
                <a:gd name="connsiteY98" fmla="*/ 270294 h 1612092"/>
                <a:gd name="connsiteX99" fmla="*/ 66274 w 1089942"/>
                <a:gd name="connsiteY99" fmla="*/ 368060 h 1612092"/>
                <a:gd name="connsiteX100" fmla="*/ 43270 w 1089942"/>
                <a:gd name="connsiteY100" fmla="*/ 442822 h 1612092"/>
                <a:gd name="connsiteX101" fmla="*/ 37519 w 1089942"/>
                <a:gd name="connsiteY101" fmla="*/ 460075 h 1612092"/>
                <a:gd name="connsiteX102" fmla="*/ 20266 w 1089942"/>
                <a:gd name="connsiteY102" fmla="*/ 511834 h 1612092"/>
                <a:gd name="connsiteX103" fmla="*/ 1144 w 1089942"/>
                <a:gd name="connsiteY103" fmla="*/ 554175 h 1612092"/>
                <a:gd name="connsiteX0" fmla="*/ 1144 w 1089942"/>
                <a:gd name="connsiteY0" fmla="*/ 554175 h 1612092"/>
                <a:gd name="connsiteX1" fmla="*/ 4954 w 1089942"/>
                <a:gd name="connsiteY1" fmla="*/ 1593011 h 1612092"/>
                <a:gd name="connsiteX2" fmla="*/ 43270 w 1089942"/>
                <a:gd name="connsiteY2" fmla="*/ 1581509 h 1612092"/>
                <a:gd name="connsiteX3" fmla="*/ 66274 w 1089942"/>
                <a:gd name="connsiteY3" fmla="*/ 1547004 h 1612092"/>
                <a:gd name="connsiteX4" fmla="*/ 60523 w 1089942"/>
                <a:gd name="connsiteY4" fmla="*/ 1477992 h 1612092"/>
                <a:gd name="connsiteX5" fmla="*/ 60523 w 1089942"/>
                <a:gd name="connsiteY5" fmla="*/ 1437736 h 1612092"/>
                <a:gd name="connsiteX6" fmla="*/ 77776 w 1089942"/>
                <a:gd name="connsiteY6" fmla="*/ 1431985 h 1612092"/>
                <a:gd name="connsiteX7" fmla="*/ 118032 w 1089942"/>
                <a:gd name="connsiteY7" fmla="*/ 1426234 h 1612092"/>
                <a:gd name="connsiteX8" fmla="*/ 141036 w 1089942"/>
                <a:gd name="connsiteY8" fmla="*/ 1420483 h 1612092"/>
                <a:gd name="connsiteX9" fmla="*/ 192794 w 1089942"/>
                <a:gd name="connsiteY9" fmla="*/ 1403230 h 1612092"/>
                <a:gd name="connsiteX10" fmla="*/ 210047 w 1089942"/>
                <a:gd name="connsiteY10" fmla="*/ 1397479 h 1612092"/>
                <a:gd name="connsiteX11" fmla="*/ 238802 w 1089942"/>
                <a:gd name="connsiteY11" fmla="*/ 1385977 h 1612092"/>
                <a:gd name="connsiteX12" fmla="*/ 267629 w 1089942"/>
                <a:gd name="connsiteY12" fmla="*/ 1378285 h 1612092"/>
                <a:gd name="connsiteX13" fmla="*/ 303931 w 1089942"/>
                <a:gd name="connsiteY13" fmla="*/ 1364842 h 1612092"/>
                <a:gd name="connsiteX14" fmla="*/ 336496 w 1089942"/>
                <a:gd name="connsiteY14" fmla="*/ 1334147 h 1612092"/>
                <a:gd name="connsiteX15" fmla="*/ 365323 w 1089942"/>
                <a:gd name="connsiteY15" fmla="*/ 1305464 h 1612092"/>
                <a:gd name="connsiteX16" fmla="*/ 399828 w 1089942"/>
                <a:gd name="connsiteY16" fmla="*/ 1270958 h 1612092"/>
                <a:gd name="connsiteX17" fmla="*/ 422832 w 1089942"/>
                <a:gd name="connsiteY17" fmla="*/ 1253705 h 1612092"/>
                <a:gd name="connsiteX18" fmla="*/ 434334 w 1089942"/>
                <a:gd name="connsiteY18" fmla="*/ 1236453 h 1612092"/>
                <a:gd name="connsiteX19" fmla="*/ 457338 w 1089942"/>
                <a:gd name="connsiteY19" fmla="*/ 1224951 h 1612092"/>
                <a:gd name="connsiteX20" fmla="*/ 491844 w 1089942"/>
                <a:gd name="connsiteY20" fmla="*/ 1190445 h 1612092"/>
                <a:gd name="connsiteX21" fmla="*/ 509096 w 1089942"/>
                <a:gd name="connsiteY21" fmla="*/ 1178943 h 1612092"/>
                <a:gd name="connsiteX22" fmla="*/ 514847 w 1089942"/>
                <a:gd name="connsiteY22" fmla="*/ 1161690 h 1612092"/>
                <a:gd name="connsiteX23" fmla="*/ 537851 w 1089942"/>
                <a:gd name="connsiteY23" fmla="*/ 1127185 h 1612092"/>
                <a:gd name="connsiteX24" fmla="*/ 549353 w 1089942"/>
                <a:gd name="connsiteY24" fmla="*/ 1086928 h 1612092"/>
                <a:gd name="connsiteX25" fmla="*/ 537851 w 1089942"/>
                <a:gd name="connsiteY25" fmla="*/ 1012166 h 1612092"/>
                <a:gd name="connsiteX26" fmla="*/ 526349 w 1089942"/>
                <a:gd name="connsiteY26" fmla="*/ 977660 h 1612092"/>
                <a:gd name="connsiteX27" fmla="*/ 514847 w 1089942"/>
                <a:gd name="connsiteY27" fmla="*/ 943154 h 1612092"/>
                <a:gd name="connsiteX28" fmla="*/ 509096 w 1089942"/>
                <a:gd name="connsiteY28" fmla="*/ 925902 h 1612092"/>
                <a:gd name="connsiteX29" fmla="*/ 486093 w 1089942"/>
                <a:gd name="connsiteY29" fmla="*/ 885645 h 1612092"/>
                <a:gd name="connsiteX30" fmla="*/ 468840 w 1089942"/>
                <a:gd name="connsiteY30" fmla="*/ 851139 h 1612092"/>
                <a:gd name="connsiteX31" fmla="*/ 480342 w 1089942"/>
                <a:gd name="connsiteY31" fmla="*/ 833887 h 1612092"/>
                <a:gd name="connsiteX32" fmla="*/ 497594 w 1089942"/>
                <a:gd name="connsiteY32" fmla="*/ 828136 h 1612092"/>
                <a:gd name="connsiteX33" fmla="*/ 530087 w 1089942"/>
                <a:gd name="connsiteY33" fmla="*/ 816634 h 1612092"/>
                <a:gd name="connsiteX34" fmla="*/ 560855 w 1089942"/>
                <a:gd name="connsiteY34" fmla="*/ 764875 h 1612092"/>
                <a:gd name="connsiteX35" fmla="*/ 532100 w 1089942"/>
                <a:gd name="connsiteY35" fmla="*/ 741871 h 1612092"/>
                <a:gd name="connsiteX36" fmla="*/ 514847 w 1089942"/>
                <a:gd name="connsiteY36" fmla="*/ 736121 h 1612092"/>
                <a:gd name="connsiteX37" fmla="*/ 417081 w 1089942"/>
                <a:gd name="connsiteY37" fmla="*/ 730370 h 1612092"/>
                <a:gd name="connsiteX38" fmla="*/ 399828 w 1089942"/>
                <a:gd name="connsiteY38" fmla="*/ 713117 h 1612092"/>
                <a:gd name="connsiteX39" fmla="*/ 382576 w 1089942"/>
                <a:gd name="connsiteY39" fmla="*/ 701615 h 1612092"/>
                <a:gd name="connsiteX40" fmla="*/ 371074 w 1089942"/>
                <a:gd name="connsiteY40" fmla="*/ 684362 h 1612092"/>
                <a:gd name="connsiteX41" fmla="*/ 394077 w 1089942"/>
                <a:gd name="connsiteY41" fmla="*/ 672860 h 1612092"/>
                <a:gd name="connsiteX42" fmla="*/ 428583 w 1089942"/>
                <a:gd name="connsiteY42" fmla="*/ 649856 h 1612092"/>
                <a:gd name="connsiteX43" fmla="*/ 463089 w 1089942"/>
                <a:gd name="connsiteY43" fmla="*/ 638354 h 1612092"/>
                <a:gd name="connsiteX44" fmla="*/ 497594 w 1089942"/>
                <a:gd name="connsiteY44" fmla="*/ 615351 h 1612092"/>
                <a:gd name="connsiteX45" fmla="*/ 491844 w 1089942"/>
                <a:gd name="connsiteY45" fmla="*/ 632604 h 1612092"/>
                <a:gd name="connsiteX46" fmla="*/ 518729 w 1089942"/>
                <a:gd name="connsiteY46" fmla="*/ 684290 h 1612092"/>
                <a:gd name="connsiteX47" fmla="*/ 556687 w 1089942"/>
                <a:gd name="connsiteY47" fmla="*/ 667181 h 1612092"/>
                <a:gd name="connsiteX48" fmla="*/ 612613 w 1089942"/>
                <a:gd name="connsiteY48" fmla="*/ 667109 h 1612092"/>
                <a:gd name="connsiteX49" fmla="*/ 629866 w 1089942"/>
                <a:gd name="connsiteY49" fmla="*/ 655607 h 1612092"/>
                <a:gd name="connsiteX50" fmla="*/ 647119 w 1089942"/>
                <a:gd name="connsiteY50" fmla="*/ 638354 h 1612092"/>
                <a:gd name="connsiteX51" fmla="*/ 658621 w 1089942"/>
                <a:gd name="connsiteY51" fmla="*/ 621102 h 1612092"/>
                <a:gd name="connsiteX52" fmla="*/ 693127 w 1089942"/>
                <a:gd name="connsiteY52" fmla="*/ 609600 h 1612092"/>
                <a:gd name="connsiteX53" fmla="*/ 710379 w 1089942"/>
                <a:gd name="connsiteY53" fmla="*/ 603849 h 1612092"/>
                <a:gd name="connsiteX54" fmla="*/ 727632 w 1089942"/>
                <a:gd name="connsiteY54" fmla="*/ 598098 h 1612092"/>
                <a:gd name="connsiteX55" fmla="*/ 744885 w 1089942"/>
                <a:gd name="connsiteY55" fmla="*/ 592347 h 1612092"/>
                <a:gd name="connsiteX56" fmla="*/ 790821 w 1089942"/>
                <a:gd name="connsiteY56" fmla="*/ 573081 h 1612092"/>
                <a:gd name="connsiteX57" fmla="*/ 832946 w 1089942"/>
                <a:gd name="connsiteY57" fmla="*/ 548137 h 1612092"/>
                <a:gd name="connsiteX58" fmla="*/ 854153 w 1089942"/>
                <a:gd name="connsiteY58" fmla="*/ 517585 h 1612092"/>
                <a:gd name="connsiteX59" fmla="*/ 871406 w 1089942"/>
                <a:gd name="connsiteY59" fmla="*/ 529087 h 1612092"/>
                <a:gd name="connsiteX60" fmla="*/ 888659 w 1089942"/>
                <a:gd name="connsiteY60" fmla="*/ 546339 h 1612092"/>
                <a:gd name="connsiteX61" fmla="*/ 905911 w 1089942"/>
                <a:gd name="connsiteY61" fmla="*/ 552090 h 1612092"/>
                <a:gd name="connsiteX62" fmla="*/ 911662 w 1089942"/>
                <a:gd name="connsiteY62" fmla="*/ 534837 h 1612092"/>
                <a:gd name="connsiteX63" fmla="*/ 923164 w 1089942"/>
                <a:gd name="connsiteY63" fmla="*/ 517585 h 1612092"/>
                <a:gd name="connsiteX64" fmla="*/ 928915 w 1089942"/>
                <a:gd name="connsiteY64" fmla="*/ 477328 h 1612092"/>
                <a:gd name="connsiteX65" fmla="*/ 934666 w 1089942"/>
                <a:gd name="connsiteY65" fmla="*/ 454324 h 1612092"/>
                <a:gd name="connsiteX66" fmla="*/ 963421 w 1089942"/>
                <a:gd name="connsiteY66" fmla="*/ 437071 h 1612092"/>
                <a:gd name="connsiteX67" fmla="*/ 980674 w 1089942"/>
                <a:gd name="connsiteY67" fmla="*/ 425570 h 1612092"/>
                <a:gd name="connsiteX68" fmla="*/ 1003677 w 1089942"/>
                <a:gd name="connsiteY68" fmla="*/ 408317 h 1612092"/>
                <a:gd name="connsiteX69" fmla="*/ 1055436 w 1089942"/>
                <a:gd name="connsiteY69" fmla="*/ 385313 h 1612092"/>
                <a:gd name="connsiteX70" fmla="*/ 1066938 w 1089942"/>
                <a:gd name="connsiteY70" fmla="*/ 368060 h 1612092"/>
                <a:gd name="connsiteX71" fmla="*/ 1084191 w 1089942"/>
                <a:gd name="connsiteY71" fmla="*/ 362309 h 1612092"/>
                <a:gd name="connsiteX72" fmla="*/ 1089942 w 1089942"/>
                <a:gd name="connsiteY72" fmla="*/ 253041 h 1612092"/>
                <a:gd name="connsiteX73" fmla="*/ 1084191 w 1089942"/>
                <a:gd name="connsiteY73" fmla="*/ 149524 h 1612092"/>
                <a:gd name="connsiteX74" fmla="*/ 1061187 w 1089942"/>
                <a:gd name="connsiteY74" fmla="*/ 115019 h 1612092"/>
                <a:gd name="connsiteX75" fmla="*/ 1015179 w 1089942"/>
                <a:gd name="connsiteY75" fmla="*/ 57509 h 1612092"/>
                <a:gd name="connsiteX76" fmla="*/ 1003677 w 1089942"/>
                <a:gd name="connsiteY76" fmla="*/ 34505 h 1612092"/>
                <a:gd name="connsiteX77" fmla="*/ 969172 w 1089942"/>
                <a:gd name="connsiteY77" fmla="*/ 17253 h 1612092"/>
                <a:gd name="connsiteX78" fmla="*/ 917413 w 1089942"/>
                <a:gd name="connsiteY78" fmla="*/ 11502 h 1612092"/>
                <a:gd name="connsiteX79" fmla="*/ 865655 w 1089942"/>
                <a:gd name="connsiteY79" fmla="*/ 0 h 1612092"/>
                <a:gd name="connsiteX80" fmla="*/ 744885 w 1089942"/>
                <a:gd name="connsiteY80" fmla="*/ 11502 h 1612092"/>
                <a:gd name="connsiteX81" fmla="*/ 629866 w 1089942"/>
                <a:gd name="connsiteY81" fmla="*/ 28754 h 1612092"/>
                <a:gd name="connsiteX82" fmla="*/ 606862 w 1089942"/>
                <a:gd name="connsiteY82" fmla="*/ 34505 h 1612092"/>
                <a:gd name="connsiteX83" fmla="*/ 566606 w 1089942"/>
                <a:gd name="connsiteY83" fmla="*/ 40256 h 1612092"/>
                <a:gd name="connsiteX84" fmla="*/ 532100 w 1089942"/>
                <a:gd name="connsiteY84" fmla="*/ 46007 h 1612092"/>
                <a:gd name="connsiteX85" fmla="*/ 503345 w 1089942"/>
                <a:gd name="connsiteY85" fmla="*/ 51758 h 1612092"/>
                <a:gd name="connsiteX86" fmla="*/ 405579 w 1089942"/>
                <a:gd name="connsiteY86" fmla="*/ 57509 h 1612092"/>
                <a:gd name="connsiteX87" fmla="*/ 359572 w 1089942"/>
                <a:gd name="connsiteY87" fmla="*/ 69011 h 1612092"/>
                <a:gd name="connsiteX88" fmla="*/ 325066 w 1089942"/>
                <a:gd name="connsiteY88" fmla="*/ 74762 h 1612092"/>
                <a:gd name="connsiteX89" fmla="*/ 290561 w 1089942"/>
                <a:gd name="connsiteY89" fmla="*/ 86264 h 1612092"/>
                <a:gd name="connsiteX90" fmla="*/ 267557 w 1089942"/>
                <a:gd name="connsiteY90" fmla="*/ 92015 h 1612092"/>
                <a:gd name="connsiteX91" fmla="*/ 238802 w 1089942"/>
                <a:gd name="connsiteY91" fmla="*/ 103517 h 1612092"/>
                <a:gd name="connsiteX92" fmla="*/ 221549 w 1089942"/>
                <a:gd name="connsiteY92" fmla="*/ 109268 h 1612092"/>
                <a:gd name="connsiteX93" fmla="*/ 187044 w 1089942"/>
                <a:gd name="connsiteY93" fmla="*/ 126521 h 1612092"/>
                <a:gd name="connsiteX94" fmla="*/ 164040 w 1089942"/>
                <a:gd name="connsiteY94" fmla="*/ 143773 h 1612092"/>
                <a:gd name="connsiteX95" fmla="*/ 129534 w 1089942"/>
                <a:gd name="connsiteY95" fmla="*/ 166777 h 1612092"/>
                <a:gd name="connsiteX96" fmla="*/ 95028 w 1089942"/>
                <a:gd name="connsiteY96" fmla="*/ 207034 h 1612092"/>
                <a:gd name="connsiteX97" fmla="*/ 83527 w 1089942"/>
                <a:gd name="connsiteY97" fmla="*/ 247290 h 1612092"/>
                <a:gd name="connsiteX98" fmla="*/ 77776 w 1089942"/>
                <a:gd name="connsiteY98" fmla="*/ 270294 h 1612092"/>
                <a:gd name="connsiteX99" fmla="*/ 66274 w 1089942"/>
                <a:gd name="connsiteY99" fmla="*/ 368060 h 1612092"/>
                <a:gd name="connsiteX100" fmla="*/ 43270 w 1089942"/>
                <a:gd name="connsiteY100" fmla="*/ 442822 h 1612092"/>
                <a:gd name="connsiteX101" fmla="*/ 37519 w 1089942"/>
                <a:gd name="connsiteY101" fmla="*/ 460075 h 1612092"/>
                <a:gd name="connsiteX102" fmla="*/ 20266 w 1089942"/>
                <a:gd name="connsiteY102" fmla="*/ 511834 h 1612092"/>
                <a:gd name="connsiteX103" fmla="*/ 1144 w 1089942"/>
                <a:gd name="connsiteY103" fmla="*/ 554175 h 1612092"/>
                <a:gd name="connsiteX0" fmla="*/ 1144 w 1089942"/>
                <a:gd name="connsiteY0" fmla="*/ 554175 h 1612092"/>
                <a:gd name="connsiteX1" fmla="*/ 4954 w 1089942"/>
                <a:gd name="connsiteY1" fmla="*/ 1593011 h 1612092"/>
                <a:gd name="connsiteX2" fmla="*/ 43270 w 1089942"/>
                <a:gd name="connsiteY2" fmla="*/ 1581509 h 1612092"/>
                <a:gd name="connsiteX3" fmla="*/ 66274 w 1089942"/>
                <a:gd name="connsiteY3" fmla="*/ 1547004 h 1612092"/>
                <a:gd name="connsiteX4" fmla="*/ 60523 w 1089942"/>
                <a:gd name="connsiteY4" fmla="*/ 1477992 h 1612092"/>
                <a:gd name="connsiteX5" fmla="*/ 60523 w 1089942"/>
                <a:gd name="connsiteY5" fmla="*/ 1437736 h 1612092"/>
                <a:gd name="connsiteX6" fmla="*/ 77776 w 1089942"/>
                <a:gd name="connsiteY6" fmla="*/ 1431985 h 1612092"/>
                <a:gd name="connsiteX7" fmla="*/ 118032 w 1089942"/>
                <a:gd name="connsiteY7" fmla="*/ 1426234 h 1612092"/>
                <a:gd name="connsiteX8" fmla="*/ 141036 w 1089942"/>
                <a:gd name="connsiteY8" fmla="*/ 1420483 h 1612092"/>
                <a:gd name="connsiteX9" fmla="*/ 192794 w 1089942"/>
                <a:gd name="connsiteY9" fmla="*/ 1403230 h 1612092"/>
                <a:gd name="connsiteX10" fmla="*/ 210047 w 1089942"/>
                <a:gd name="connsiteY10" fmla="*/ 1397479 h 1612092"/>
                <a:gd name="connsiteX11" fmla="*/ 238802 w 1089942"/>
                <a:gd name="connsiteY11" fmla="*/ 1385977 h 1612092"/>
                <a:gd name="connsiteX12" fmla="*/ 267629 w 1089942"/>
                <a:gd name="connsiteY12" fmla="*/ 1378285 h 1612092"/>
                <a:gd name="connsiteX13" fmla="*/ 303931 w 1089942"/>
                <a:gd name="connsiteY13" fmla="*/ 1364842 h 1612092"/>
                <a:gd name="connsiteX14" fmla="*/ 336496 w 1089942"/>
                <a:gd name="connsiteY14" fmla="*/ 1334147 h 1612092"/>
                <a:gd name="connsiteX15" fmla="*/ 365323 w 1089942"/>
                <a:gd name="connsiteY15" fmla="*/ 1305464 h 1612092"/>
                <a:gd name="connsiteX16" fmla="*/ 399828 w 1089942"/>
                <a:gd name="connsiteY16" fmla="*/ 1270958 h 1612092"/>
                <a:gd name="connsiteX17" fmla="*/ 422832 w 1089942"/>
                <a:gd name="connsiteY17" fmla="*/ 1253705 h 1612092"/>
                <a:gd name="connsiteX18" fmla="*/ 434334 w 1089942"/>
                <a:gd name="connsiteY18" fmla="*/ 1236453 h 1612092"/>
                <a:gd name="connsiteX19" fmla="*/ 457338 w 1089942"/>
                <a:gd name="connsiteY19" fmla="*/ 1224951 h 1612092"/>
                <a:gd name="connsiteX20" fmla="*/ 491844 w 1089942"/>
                <a:gd name="connsiteY20" fmla="*/ 1190445 h 1612092"/>
                <a:gd name="connsiteX21" fmla="*/ 509096 w 1089942"/>
                <a:gd name="connsiteY21" fmla="*/ 1178943 h 1612092"/>
                <a:gd name="connsiteX22" fmla="*/ 514847 w 1089942"/>
                <a:gd name="connsiteY22" fmla="*/ 1161690 h 1612092"/>
                <a:gd name="connsiteX23" fmla="*/ 537851 w 1089942"/>
                <a:gd name="connsiteY23" fmla="*/ 1127185 h 1612092"/>
                <a:gd name="connsiteX24" fmla="*/ 549353 w 1089942"/>
                <a:gd name="connsiteY24" fmla="*/ 1086928 h 1612092"/>
                <a:gd name="connsiteX25" fmla="*/ 537851 w 1089942"/>
                <a:gd name="connsiteY25" fmla="*/ 1012166 h 1612092"/>
                <a:gd name="connsiteX26" fmla="*/ 526349 w 1089942"/>
                <a:gd name="connsiteY26" fmla="*/ 977660 h 1612092"/>
                <a:gd name="connsiteX27" fmla="*/ 514847 w 1089942"/>
                <a:gd name="connsiteY27" fmla="*/ 943154 h 1612092"/>
                <a:gd name="connsiteX28" fmla="*/ 509096 w 1089942"/>
                <a:gd name="connsiteY28" fmla="*/ 925902 h 1612092"/>
                <a:gd name="connsiteX29" fmla="*/ 486093 w 1089942"/>
                <a:gd name="connsiteY29" fmla="*/ 885645 h 1612092"/>
                <a:gd name="connsiteX30" fmla="*/ 468840 w 1089942"/>
                <a:gd name="connsiteY30" fmla="*/ 851139 h 1612092"/>
                <a:gd name="connsiteX31" fmla="*/ 480342 w 1089942"/>
                <a:gd name="connsiteY31" fmla="*/ 833887 h 1612092"/>
                <a:gd name="connsiteX32" fmla="*/ 497594 w 1089942"/>
                <a:gd name="connsiteY32" fmla="*/ 828136 h 1612092"/>
                <a:gd name="connsiteX33" fmla="*/ 530087 w 1089942"/>
                <a:gd name="connsiteY33" fmla="*/ 816634 h 1612092"/>
                <a:gd name="connsiteX34" fmla="*/ 560855 w 1089942"/>
                <a:gd name="connsiteY34" fmla="*/ 764875 h 1612092"/>
                <a:gd name="connsiteX35" fmla="*/ 532100 w 1089942"/>
                <a:gd name="connsiteY35" fmla="*/ 741871 h 1612092"/>
                <a:gd name="connsiteX36" fmla="*/ 514847 w 1089942"/>
                <a:gd name="connsiteY36" fmla="*/ 736121 h 1612092"/>
                <a:gd name="connsiteX37" fmla="*/ 417081 w 1089942"/>
                <a:gd name="connsiteY37" fmla="*/ 730370 h 1612092"/>
                <a:gd name="connsiteX38" fmla="*/ 399828 w 1089942"/>
                <a:gd name="connsiteY38" fmla="*/ 713117 h 1612092"/>
                <a:gd name="connsiteX39" fmla="*/ 382576 w 1089942"/>
                <a:gd name="connsiteY39" fmla="*/ 701615 h 1612092"/>
                <a:gd name="connsiteX40" fmla="*/ 371074 w 1089942"/>
                <a:gd name="connsiteY40" fmla="*/ 684362 h 1612092"/>
                <a:gd name="connsiteX41" fmla="*/ 394077 w 1089942"/>
                <a:gd name="connsiteY41" fmla="*/ 672860 h 1612092"/>
                <a:gd name="connsiteX42" fmla="*/ 428583 w 1089942"/>
                <a:gd name="connsiteY42" fmla="*/ 649856 h 1612092"/>
                <a:gd name="connsiteX43" fmla="*/ 463089 w 1089942"/>
                <a:gd name="connsiteY43" fmla="*/ 638354 h 1612092"/>
                <a:gd name="connsiteX44" fmla="*/ 497594 w 1089942"/>
                <a:gd name="connsiteY44" fmla="*/ 615351 h 1612092"/>
                <a:gd name="connsiteX45" fmla="*/ 491844 w 1089942"/>
                <a:gd name="connsiteY45" fmla="*/ 632604 h 1612092"/>
                <a:gd name="connsiteX46" fmla="*/ 518729 w 1089942"/>
                <a:gd name="connsiteY46" fmla="*/ 684290 h 1612092"/>
                <a:gd name="connsiteX47" fmla="*/ 556687 w 1089942"/>
                <a:gd name="connsiteY47" fmla="*/ 674801 h 1612092"/>
                <a:gd name="connsiteX48" fmla="*/ 612613 w 1089942"/>
                <a:gd name="connsiteY48" fmla="*/ 667109 h 1612092"/>
                <a:gd name="connsiteX49" fmla="*/ 629866 w 1089942"/>
                <a:gd name="connsiteY49" fmla="*/ 655607 h 1612092"/>
                <a:gd name="connsiteX50" fmla="*/ 647119 w 1089942"/>
                <a:gd name="connsiteY50" fmla="*/ 638354 h 1612092"/>
                <a:gd name="connsiteX51" fmla="*/ 658621 w 1089942"/>
                <a:gd name="connsiteY51" fmla="*/ 621102 h 1612092"/>
                <a:gd name="connsiteX52" fmla="*/ 693127 w 1089942"/>
                <a:gd name="connsiteY52" fmla="*/ 609600 h 1612092"/>
                <a:gd name="connsiteX53" fmla="*/ 710379 w 1089942"/>
                <a:gd name="connsiteY53" fmla="*/ 603849 h 1612092"/>
                <a:gd name="connsiteX54" fmla="*/ 727632 w 1089942"/>
                <a:gd name="connsiteY54" fmla="*/ 598098 h 1612092"/>
                <a:gd name="connsiteX55" fmla="*/ 744885 w 1089942"/>
                <a:gd name="connsiteY55" fmla="*/ 592347 h 1612092"/>
                <a:gd name="connsiteX56" fmla="*/ 790821 w 1089942"/>
                <a:gd name="connsiteY56" fmla="*/ 573081 h 1612092"/>
                <a:gd name="connsiteX57" fmla="*/ 832946 w 1089942"/>
                <a:gd name="connsiteY57" fmla="*/ 548137 h 1612092"/>
                <a:gd name="connsiteX58" fmla="*/ 854153 w 1089942"/>
                <a:gd name="connsiteY58" fmla="*/ 517585 h 1612092"/>
                <a:gd name="connsiteX59" fmla="*/ 871406 w 1089942"/>
                <a:gd name="connsiteY59" fmla="*/ 529087 h 1612092"/>
                <a:gd name="connsiteX60" fmla="*/ 888659 w 1089942"/>
                <a:gd name="connsiteY60" fmla="*/ 546339 h 1612092"/>
                <a:gd name="connsiteX61" fmla="*/ 905911 w 1089942"/>
                <a:gd name="connsiteY61" fmla="*/ 552090 h 1612092"/>
                <a:gd name="connsiteX62" fmla="*/ 911662 w 1089942"/>
                <a:gd name="connsiteY62" fmla="*/ 534837 h 1612092"/>
                <a:gd name="connsiteX63" fmla="*/ 923164 w 1089942"/>
                <a:gd name="connsiteY63" fmla="*/ 517585 h 1612092"/>
                <a:gd name="connsiteX64" fmla="*/ 928915 w 1089942"/>
                <a:gd name="connsiteY64" fmla="*/ 477328 h 1612092"/>
                <a:gd name="connsiteX65" fmla="*/ 934666 w 1089942"/>
                <a:gd name="connsiteY65" fmla="*/ 454324 h 1612092"/>
                <a:gd name="connsiteX66" fmla="*/ 963421 w 1089942"/>
                <a:gd name="connsiteY66" fmla="*/ 437071 h 1612092"/>
                <a:gd name="connsiteX67" fmla="*/ 980674 w 1089942"/>
                <a:gd name="connsiteY67" fmla="*/ 425570 h 1612092"/>
                <a:gd name="connsiteX68" fmla="*/ 1003677 w 1089942"/>
                <a:gd name="connsiteY68" fmla="*/ 408317 h 1612092"/>
                <a:gd name="connsiteX69" fmla="*/ 1055436 w 1089942"/>
                <a:gd name="connsiteY69" fmla="*/ 385313 h 1612092"/>
                <a:gd name="connsiteX70" fmla="*/ 1066938 w 1089942"/>
                <a:gd name="connsiteY70" fmla="*/ 368060 h 1612092"/>
                <a:gd name="connsiteX71" fmla="*/ 1084191 w 1089942"/>
                <a:gd name="connsiteY71" fmla="*/ 362309 h 1612092"/>
                <a:gd name="connsiteX72" fmla="*/ 1089942 w 1089942"/>
                <a:gd name="connsiteY72" fmla="*/ 253041 h 1612092"/>
                <a:gd name="connsiteX73" fmla="*/ 1084191 w 1089942"/>
                <a:gd name="connsiteY73" fmla="*/ 149524 h 1612092"/>
                <a:gd name="connsiteX74" fmla="*/ 1061187 w 1089942"/>
                <a:gd name="connsiteY74" fmla="*/ 115019 h 1612092"/>
                <a:gd name="connsiteX75" fmla="*/ 1015179 w 1089942"/>
                <a:gd name="connsiteY75" fmla="*/ 57509 h 1612092"/>
                <a:gd name="connsiteX76" fmla="*/ 1003677 w 1089942"/>
                <a:gd name="connsiteY76" fmla="*/ 34505 h 1612092"/>
                <a:gd name="connsiteX77" fmla="*/ 969172 w 1089942"/>
                <a:gd name="connsiteY77" fmla="*/ 17253 h 1612092"/>
                <a:gd name="connsiteX78" fmla="*/ 917413 w 1089942"/>
                <a:gd name="connsiteY78" fmla="*/ 11502 h 1612092"/>
                <a:gd name="connsiteX79" fmla="*/ 865655 w 1089942"/>
                <a:gd name="connsiteY79" fmla="*/ 0 h 1612092"/>
                <a:gd name="connsiteX80" fmla="*/ 744885 w 1089942"/>
                <a:gd name="connsiteY80" fmla="*/ 11502 h 1612092"/>
                <a:gd name="connsiteX81" fmla="*/ 629866 w 1089942"/>
                <a:gd name="connsiteY81" fmla="*/ 28754 h 1612092"/>
                <a:gd name="connsiteX82" fmla="*/ 606862 w 1089942"/>
                <a:gd name="connsiteY82" fmla="*/ 34505 h 1612092"/>
                <a:gd name="connsiteX83" fmla="*/ 566606 w 1089942"/>
                <a:gd name="connsiteY83" fmla="*/ 40256 h 1612092"/>
                <a:gd name="connsiteX84" fmla="*/ 532100 w 1089942"/>
                <a:gd name="connsiteY84" fmla="*/ 46007 h 1612092"/>
                <a:gd name="connsiteX85" fmla="*/ 503345 w 1089942"/>
                <a:gd name="connsiteY85" fmla="*/ 51758 h 1612092"/>
                <a:gd name="connsiteX86" fmla="*/ 405579 w 1089942"/>
                <a:gd name="connsiteY86" fmla="*/ 57509 h 1612092"/>
                <a:gd name="connsiteX87" fmla="*/ 359572 w 1089942"/>
                <a:gd name="connsiteY87" fmla="*/ 69011 h 1612092"/>
                <a:gd name="connsiteX88" fmla="*/ 325066 w 1089942"/>
                <a:gd name="connsiteY88" fmla="*/ 74762 h 1612092"/>
                <a:gd name="connsiteX89" fmla="*/ 290561 w 1089942"/>
                <a:gd name="connsiteY89" fmla="*/ 86264 h 1612092"/>
                <a:gd name="connsiteX90" fmla="*/ 267557 w 1089942"/>
                <a:gd name="connsiteY90" fmla="*/ 92015 h 1612092"/>
                <a:gd name="connsiteX91" fmla="*/ 238802 w 1089942"/>
                <a:gd name="connsiteY91" fmla="*/ 103517 h 1612092"/>
                <a:gd name="connsiteX92" fmla="*/ 221549 w 1089942"/>
                <a:gd name="connsiteY92" fmla="*/ 109268 h 1612092"/>
                <a:gd name="connsiteX93" fmla="*/ 187044 w 1089942"/>
                <a:gd name="connsiteY93" fmla="*/ 126521 h 1612092"/>
                <a:gd name="connsiteX94" fmla="*/ 164040 w 1089942"/>
                <a:gd name="connsiteY94" fmla="*/ 143773 h 1612092"/>
                <a:gd name="connsiteX95" fmla="*/ 129534 w 1089942"/>
                <a:gd name="connsiteY95" fmla="*/ 166777 h 1612092"/>
                <a:gd name="connsiteX96" fmla="*/ 95028 w 1089942"/>
                <a:gd name="connsiteY96" fmla="*/ 207034 h 1612092"/>
                <a:gd name="connsiteX97" fmla="*/ 83527 w 1089942"/>
                <a:gd name="connsiteY97" fmla="*/ 247290 h 1612092"/>
                <a:gd name="connsiteX98" fmla="*/ 77776 w 1089942"/>
                <a:gd name="connsiteY98" fmla="*/ 270294 h 1612092"/>
                <a:gd name="connsiteX99" fmla="*/ 66274 w 1089942"/>
                <a:gd name="connsiteY99" fmla="*/ 368060 h 1612092"/>
                <a:gd name="connsiteX100" fmla="*/ 43270 w 1089942"/>
                <a:gd name="connsiteY100" fmla="*/ 442822 h 1612092"/>
                <a:gd name="connsiteX101" fmla="*/ 37519 w 1089942"/>
                <a:gd name="connsiteY101" fmla="*/ 460075 h 1612092"/>
                <a:gd name="connsiteX102" fmla="*/ 20266 w 1089942"/>
                <a:gd name="connsiteY102" fmla="*/ 511834 h 1612092"/>
                <a:gd name="connsiteX103" fmla="*/ 1144 w 1089942"/>
                <a:gd name="connsiteY103" fmla="*/ 554175 h 1612092"/>
                <a:gd name="connsiteX0" fmla="*/ 1144 w 1089942"/>
                <a:gd name="connsiteY0" fmla="*/ 554175 h 1612092"/>
                <a:gd name="connsiteX1" fmla="*/ 4954 w 1089942"/>
                <a:gd name="connsiteY1" fmla="*/ 1593011 h 1612092"/>
                <a:gd name="connsiteX2" fmla="*/ 43270 w 1089942"/>
                <a:gd name="connsiteY2" fmla="*/ 1581509 h 1612092"/>
                <a:gd name="connsiteX3" fmla="*/ 66274 w 1089942"/>
                <a:gd name="connsiteY3" fmla="*/ 1547004 h 1612092"/>
                <a:gd name="connsiteX4" fmla="*/ 60523 w 1089942"/>
                <a:gd name="connsiteY4" fmla="*/ 1477992 h 1612092"/>
                <a:gd name="connsiteX5" fmla="*/ 60523 w 1089942"/>
                <a:gd name="connsiteY5" fmla="*/ 1437736 h 1612092"/>
                <a:gd name="connsiteX6" fmla="*/ 77776 w 1089942"/>
                <a:gd name="connsiteY6" fmla="*/ 1431985 h 1612092"/>
                <a:gd name="connsiteX7" fmla="*/ 118032 w 1089942"/>
                <a:gd name="connsiteY7" fmla="*/ 1426234 h 1612092"/>
                <a:gd name="connsiteX8" fmla="*/ 141036 w 1089942"/>
                <a:gd name="connsiteY8" fmla="*/ 1420483 h 1612092"/>
                <a:gd name="connsiteX9" fmla="*/ 192794 w 1089942"/>
                <a:gd name="connsiteY9" fmla="*/ 1403230 h 1612092"/>
                <a:gd name="connsiteX10" fmla="*/ 210047 w 1089942"/>
                <a:gd name="connsiteY10" fmla="*/ 1397479 h 1612092"/>
                <a:gd name="connsiteX11" fmla="*/ 238802 w 1089942"/>
                <a:gd name="connsiteY11" fmla="*/ 1385977 h 1612092"/>
                <a:gd name="connsiteX12" fmla="*/ 267629 w 1089942"/>
                <a:gd name="connsiteY12" fmla="*/ 1378285 h 1612092"/>
                <a:gd name="connsiteX13" fmla="*/ 303931 w 1089942"/>
                <a:gd name="connsiteY13" fmla="*/ 1364842 h 1612092"/>
                <a:gd name="connsiteX14" fmla="*/ 336496 w 1089942"/>
                <a:gd name="connsiteY14" fmla="*/ 1334147 h 1612092"/>
                <a:gd name="connsiteX15" fmla="*/ 365323 w 1089942"/>
                <a:gd name="connsiteY15" fmla="*/ 1305464 h 1612092"/>
                <a:gd name="connsiteX16" fmla="*/ 399828 w 1089942"/>
                <a:gd name="connsiteY16" fmla="*/ 1270958 h 1612092"/>
                <a:gd name="connsiteX17" fmla="*/ 422832 w 1089942"/>
                <a:gd name="connsiteY17" fmla="*/ 1253705 h 1612092"/>
                <a:gd name="connsiteX18" fmla="*/ 434334 w 1089942"/>
                <a:gd name="connsiteY18" fmla="*/ 1236453 h 1612092"/>
                <a:gd name="connsiteX19" fmla="*/ 457338 w 1089942"/>
                <a:gd name="connsiteY19" fmla="*/ 1224951 h 1612092"/>
                <a:gd name="connsiteX20" fmla="*/ 491844 w 1089942"/>
                <a:gd name="connsiteY20" fmla="*/ 1190445 h 1612092"/>
                <a:gd name="connsiteX21" fmla="*/ 509096 w 1089942"/>
                <a:gd name="connsiteY21" fmla="*/ 1178943 h 1612092"/>
                <a:gd name="connsiteX22" fmla="*/ 514847 w 1089942"/>
                <a:gd name="connsiteY22" fmla="*/ 1161690 h 1612092"/>
                <a:gd name="connsiteX23" fmla="*/ 537851 w 1089942"/>
                <a:gd name="connsiteY23" fmla="*/ 1127185 h 1612092"/>
                <a:gd name="connsiteX24" fmla="*/ 549353 w 1089942"/>
                <a:gd name="connsiteY24" fmla="*/ 1086928 h 1612092"/>
                <a:gd name="connsiteX25" fmla="*/ 537851 w 1089942"/>
                <a:gd name="connsiteY25" fmla="*/ 1012166 h 1612092"/>
                <a:gd name="connsiteX26" fmla="*/ 526349 w 1089942"/>
                <a:gd name="connsiteY26" fmla="*/ 977660 h 1612092"/>
                <a:gd name="connsiteX27" fmla="*/ 514847 w 1089942"/>
                <a:gd name="connsiteY27" fmla="*/ 943154 h 1612092"/>
                <a:gd name="connsiteX28" fmla="*/ 509096 w 1089942"/>
                <a:gd name="connsiteY28" fmla="*/ 925902 h 1612092"/>
                <a:gd name="connsiteX29" fmla="*/ 486093 w 1089942"/>
                <a:gd name="connsiteY29" fmla="*/ 885645 h 1612092"/>
                <a:gd name="connsiteX30" fmla="*/ 468840 w 1089942"/>
                <a:gd name="connsiteY30" fmla="*/ 851139 h 1612092"/>
                <a:gd name="connsiteX31" fmla="*/ 480342 w 1089942"/>
                <a:gd name="connsiteY31" fmla="*/ 833887 h 1612092"/>
                <a:gd name="connsiteX32" fmla="*/ 497594 w 1089942"/>
                <a:gd name="connsiteY32" fmla="*/ 828136 h 1612092"/>
                <a:gd name="connsiteX33" fmla="*/ 530087 w 1089942"/>
                <a:gd name="connsiteY33" fmla="*/ 816634 h 1612092"/>
                <a:gd name="connsiteX34" fmla="*/ 560855 w 1089942"/>
                <a:gd name="connsiteY34" fmla="*/ 764875 h 1612092"/>
                <a:gd name="connsiteX35" fmla="*/ 532100 w 1089942"/>
                <a:gd name="connsiteY35" fmla="*/ 741871 h 1612092"/>
                <a:gd name="connsiteX36" fmla="*/ 514847 w 1089942"/>
                <a:gd name="connsiteY36" fmla="*/ 736121 h 1612092"/>
                <a:gd name="connsiteX37" fmla="*/ 417081 w 1089942"/>
                <a:gd name="connsiteY37" fmla="*/ 730370 h 1612092"/>
                <a:gd name="connsiteX38" fmla="*/ 399828 w 1089942"/>
                <a:gd name="connsiteY38" fmla="*/ 713117 h 1612092"/>
                <a:gd name="connsiteX39" fmla="*/ 382576 w 1089942"/>
                <a:gd name="connsiteY39" fmla="*/ 701615 h 1612092"/>
                <a:gd name="connsiteX40" fmla="*/ 371074 w 1089942"/>
                <a:gd name="connsiteY40" fmla="*/ 684362 h 1612092"/>
                <a:gd name="connsiteX41" fmla="*/ 394077 w 1089942"/>
                <a:gd name="connsiteY41" fmla="*/ 672860 h 1612092"/>
                <a:gd name="connsiteX42" fmla="*/ 428583 w 1089942"/>
                <a:gd name="connsiteY42" fmla="*/ 649856 h 1612092"/>
                <a:gd name="connsiteX43" fmla="*/ 463089 w 1089942"/>
                <a:gd name="connsiteY43" fmla="*/ 638354 h 1612092"/>
                <a:gd name="connsiteX44" fmla="*/ 497594 w 1089942"/>
                <a:gd name="connsiteY44" fmla="*/ 615351 h 1612092"/>
                <a:gd name="connsiteX45" fmla="*/ 491844 w 1089942"/>
                <a:gd name="connsiteY45" fmla="*/ 632604 h 1612092"/>
                <a:gd name="connsiteX46" fmla="*/ 511109 w 1089942"/>
                <a:gd name="connsiteY46" fmla="*/ 684290 h 1612092"/>
                <a:gd name="connsiteX47" fmla="*/ 556687 w 1089942"/>
                <a:gd name="connsiteY47" fmla="*/ 674801 h 1612092"/>
                <a:gd name="connsiteX48" fmla="*/ 612613 w 1089942"/>
                <a:gd name="connsiteY48" fmla="*/ 667109 h 1612092"/>
                <a:gd name="connsiteX49" fmla="*/ 629866 w 1089942"/>
                <a:gd name="connsiteY49" fmla="*/ 655607 h 1612092"/>
                <a:gd name="connsiteX50" fmla="*/ 647119 w 1089942"/>
                <a:gd name="connsiteY50" fmla="*/ 638354 h 1612092"/>
                <a:gd name="connsiteX51" fmla="*/ 658621 w 1089942"/>
                <a:gd name="connsiteY51" fmla="*/ 621102 h 1612092"/>
                <a:gd name="connsiteX52" fmla="*/ 693127 w 1089942"/>
                <a:gd name="connsiteY52" fmla="*/ 609600 h 1612092"/>
                <a:gd name="connsiteX53" fmla="*/ 710379 w 1089942"/>
                <a:gd name="connsiteY53" fmla="*/ 603849 h 1612092"/>
                <a:gd name="connsiteX54" fmla="*/ 727632 w 1089942"/>
                <a:gd name="connsiteY54" fmla="*/ 598098 h 1612092"/>
                <a:gd name="connsiteX55" fmla="*/ 744885 w 1089942"/>
                <a:gd name="connsiteY55" fmla="*/ 592347 h 1612092"/>
                <a:gd name="connsiteX56" fmla="*/ 790821 w 1089942"/>
                <a:gd name="connsiteY56" fmla="*/ 573081 h 1612092"/>
                <a:gd name="connsiteX57" fmla="*/ 832946 w 1089942"/>
                <a:gd name="connsiteY57" fmla="*/ 548137 h 1612092"/>
                <a:gd name="connsiteX58" fmla="*/ 854153 w 1089942"/>
                <a:gd name="connsiteY58" fmla="*/ 517585 h 1612092"/>
                <a:gd name="connsiteX59" fmla="*/ 871406 w 1089942"/>
                <a:gd name="connsiteY59" fmla="*/ 529087 h 1612092"/>
                <a:gd name="connsiteX60" fmla="*/ 888659 w 1089942"/>
                <a:gd name="connsiteY60" fmla="*/ 546339 h 1612092"/>
                <a:gd name="connsiteX61" fmla="*/ 905911 w 1089942"/>
                <a:gd name="connsiteY61" fmla="*/ 552090 h 1612092"/>
                <a:gd name="connsiteX62" fmla="*/ 911662 w 1089942"/>
                <a:gd name="connsiteY62" fmla="*/ 534837 h 1612092"/>
                <a:gd name="connsiteX63" fmla="*/ 923164 w 1089942"/>
                <a:gd name="connsiteY63" fmla="*/ 517585 h 1612092"/>
                <a:gd name="connsiteX64" fmla="*/ 928915 w 1089942"/>
                <a:gd name="connsiteY64" fmla="*/ 477328 h 1612092"/>
                <a:gd name="connsiteX65" fmla="*/ 934666 w 1089942"/>
                <a:gd name="connsiteY65" fmla="*/ 454324 h 1612092"/>
                <a:gd name="connsiteX66" fmla="*/ 963421 w 1089942"/>
                <a:gd name="connsiteY66" fmla="*/ 437071 h 1612092"/>
                <a:gd name="connsiteX67" fmla="*/ 980674 w 1089942"/>
                <a:gd name="connsiteY67" fmla="*/ 425570 h 1612092"/>
                <a:gd name="connsiteX68" fmla="*/ 1003677 w 1089942"/>
                <a:gd name="connsiteY68" fmla="*/ 408317 h 1612092"/>
                <a:gd name="connsiteX69" fmla="*/ 1055436 w 1089942"/>
                <a:gd name="connsiteY69" fmla="*/ 385313 h 1612092"/>
                <a:gd name="connsiteX70" fmla="*/ 1066938 w 1089942"/>
                <a:gd name="connsiteY70" fmla="*/ 368060 h 1612092"/>
                <a:gd name="connsiteX71" fmla="*/ 1084191 w 1089942"/>
                <a:gd name="connsiteY71" fmla="*/ 362309 h 1612092"/>
                <a:gd name="connsiteX72" fmla="*/ 1089942 w 1089942"/>
                <a:gd name="connsiteY72" fmla="*/ 253041 h 1612092"/>
                <a:gd name="connsiteX73" fmla="*/ 1084191 w 1089942"/>
                <a:gd name="connsiteY73" fmla="*/ 149524 h 1612092"/>
                <a:gd name="connsiteX74" fmla="*/ 1061187 w 1089942"/>
                <a:gd name="connsiteY74" fmla="*/ 115019 h 1612092"/>
                <a:gd name="connsiteX75" fmla="*/ 1015179 w 1089942"/>
                <a:gd name="connsiteY75" fmla="*/ 57509 h 1612092"/>
                <a:gd name="connsiteX76" fmla="*/ 1003677 w 1089942"/>
                <a:gd name="connsiteY76" fmla="*/ 34505 h 1612092"/>
                <a:gd name="connsiteX77" fmla="*/ 969172 w 1089942"/>
                <a:gd name="connsiteY77" fmla="*/ 17253 h 1612092"/>
                <a:gd name="connsiteX78" fmla="*/ 917413 w 1089942"/>
                <a:gd name="connsiteY78" fmla="*/ 11502 h 1612092"/>
                <a:gd name="connsiteX79" fmla="*/ 865655 w 1089942"/>
                <a:gd name="connsiteY79" fmla="*/ 0 h 1612092"/>
                <a:gd name="connsiteX80" fmla="*/ 744885 w 1089942"/>
                <a:gd name="connsiteY80" fmla="*/ 11502 h 1612092"/>
                <a:gd name="connsiteX81" fmla="*/ 629866 w 1089942"/>
                <a:gd name="connsiteY81" fmla="*/ 28754 h 1612092"/>
                <a:gd name="connsiteX82" fmla="*/ 606862 w 1089942"/>
                <a:gd name="connsiteY82" fmla="*/ 34505 h 1612092"/>
                <a:gd name="connsiteX83" fmla="*/ 566606 w 1089942"/>
                <a:gd name="connsiteY83" fmla="*/ 40256 h 1612092"/>
                <a:gd name="connsiteX84" fmla="*/ 532100 w 1089942"/>
                <a:gd name="connsiteY84" fmla="*/ 46007 h 1612092"/>
                <a:gd name="connsiteX85" fmla="*/ 503345 w 1089942"/>
                <a:gd name="connsiteY85" fmla="*/ 51758 h 1612092"/>
                <a:gd name="connsiteX86" fmla="*/ 405579 w 1089942"/>
                <a:gd name="connsiteY86" fmla="*/ 57509 h 1612092"/>
                <a:gd name="connsiteX87" fmla="*/ 359572 w 1089942"/>
                <a:gd name="connsiteY87" fmla="*/ 69011 h 1612092"/>
                <a:gd name="connsiteX88" fmla="*/ 325066 w 1089942"/>
                <a:gd name="connsiteY88" fmla="*/ 74762 h 1612092"/>
                <a:gd name="connsiteX89" fmla="*/ 290561 w 1089942"/>
                <a:gd name="connsiteY89" fmla="*/ 86264 h 1612092"/>
                <a:gd name="connsiteX90" fmla="*/ 267557 w 1089942"/>
                <a:gd name="connsiteY90" fmla="*/ 92015 h 1612092"/>
                <a:gd name="connsiteX91" fmla="*/ 238802 w 1089942"/>
                <a:gd name="connsiteY91" fmla="*/ 103517 h 1612092"/>
                <a:gd name="connsiteX92" fmla="*/ 221549 w 1089942"/>
                <a:gd name="connsiteY92" fmla="*/ 109268 h 1612092"/>
                <a:gd name="connsiteX93" fmla="*/ 187044 w 1089942"/>
                <a:gd name="connsiteY93" fmla="*/ 126521 h 1612092"/>
                <a:gd name="connsiteX94" fmla="*/ 164040 w 1089942"/>
                <a:gd name="connsiteY94" fmla="*/ 143773 h 1612092"/>
                <a:gd name="connsiteX95" fmla="*/ 129534 w 1089942"/>
                <a:gd name="connsiteY95" fmla="*/ 166777 h 1612092"/>
                <a:gd name="connsiteX96" fmla="*/ 95028 w 1089942"/>
                <a:gd name="connsiteY96" fmla="*/ 207034 h 1612092"/>
                <a:gd name="connsiteX97" fmla="*/ 83527 w 1089942"/>
                <a:gd name="connsiteY97" fmla="*/ 247290 h 1612092"/>
                <a:gd name="connsiteX98" fmla="*/ 77776 w 1089942"/>
                <a:gd name="connsiteY98" fmla="*/ 270294 h 1612092"/>
                <a:gd name="connsiteX99" fmla="*/ 66274 w 1089942"/>
                <a:gd name="connsiteY99" fmla="*/ 368060 h 1612092"/>
                <a:gd name="connsiteX100" fmla="*/ 43270 w 1089942"/>
                <a:gd name="connsiteY100" fmla="*/ 442822 h 1612092"/>
                <a:gd name="connsiteX101" fmla="*/ 37519 w 1089942"/>
                <a:gd name="connsiteY101" fmla="*/ 460075 h 1612092"/>
                <a:gd name="connsiteX102" fmla="*/ 20266 w 1089942"/>
                <a:gd name="connsiteY102" fmla="*/ 511834 h 1612092"/>
                <a:gd name="connsiteX103" fmla="*/ 1144 w 1089942"/>
                <a:gd name="connsiteY103" fmla="*/ 554175 h 1612092"/>
                <a:gd name="connsiteX0" fmla="*/ 1144 w 1089942"/>
                <a:gd name="connsiteY0" fmla="*/ 554175 h 1612092"/>
                <a:gd name="connsiteX1" fmla="*/ 4954 w 1089942"/>
                <a:gd name="connsiteY1" fmla="*/ 1593011 h 1612092"/>
                <a:gd name="connsiteX2" fmla="*/ 43270 w 1089942"/>
                <a:gd name="connsiteY2" fmla="*/ 1581509 h 1612092"/>
                <a:gd name="connsiteX3" fmla="*/ 66274 w 1089942"/>
                <a:gd name="connsiteY3" fmla="*/ 1547004 h 1612092"/>
                <a:gd name="connsiteX4" fmla="*/ 60523 w 1089942"/>
                <a:gd name="connsiteY4" fmla="*/ 1477992 h 1612092"/>
                <a:gd name="connsiteX5" fmla="*/ 60523 w 1089942"/>
                <a:gd name="connsiteY5" fmla="*/ 1437736 h 1612092"/>
                <a:gd name="connsiteX6" fmla="*/ 77776 w 1089942"/>
                <a:gd name="connsiteY6" fmla="*/ 1431985 h 1612092"/>
                <a:gd name="connsiteX7" fmla="*/ 118032 w 1089942"/>
                <a:gd name="connsiteY7" fmla="*/ 1426234 h 1612092"/>
                <a:gd name="connsiteX8" fmla="*/ 141036 w 1089942"/>
                <a:gd name="connsiteY8" fmla="*/ 1420483 h 1612092"/>
                <a:gd name="connsiteX9" fmla="*/ 192794 w 1089942"/>
                <a:gd name="connsiteY9" fmla="*/ 1403230 h 1612092"/>
                <a:gd name="connsiteX10" fmla="*/ 210047 w 1089942"/>
                <a:gd name="connsiteY10" fmla="*/ 1397479 h 1612092"/>
                <a:gd name="connsiteX11" fmla="*/ 238802 w 1089942"/>
                <a:gd name="connsiteY11" fmla="*/ 1385977 h 1612092"/>
                <a:gd name="connsiteX12" fmla="*/ 267629 w 1089942"/>
                <a:gd name="connsiteY12" fmla="*/ 1378285 h 1612092"/>
                <a:gd name="connsiteX13" fmla="*/ 303931 w 1089942"/>
                <a:gd name="connsiteY13" fmla="*/ 1364842 h 1612092"/>
                <a:gd name="connsiteX14" fmla="*/ 336496 w 1089942"/>
                <a:gd name="connsiteY14" fmla="*/ 1334147 h 1612092"/>
                <a:gd name="connsiteX15" fmla="*/ 365323 w 1089942"/>
                <a:gd name="connsiteY15" fmla="*/ 1305464 h 1612092"/>
                <a:gd name="connsiteX16" fmla="*/ 399828 w 1089942"/>
                <a:gd name="connsiteY16" fmla="*/ 1270958 h 1612092"/>
                <a:gd name="connsiteX17" fmla="*/ 422832 w 1089942"/>
                <a:gd name="connsiteY17" fmla="*/ 1253705 h 1612092"/>
                <a:gd name="connsiteX18" fmla="*/ 434334 w 1089942"/>
                <a:gd name="connsiteY18" fmla="*/ 1236453 h 1612092"/>
                <a:gd name="connsiteX19" fmla="*/ 457338 w 1089942"/>
                <a:gd name="connsiteY19" fmla="*/ 1224951 h 1612092"/>
                <a:gd name="connsiteX20" fmla="*/ 491844 w 1089942"/>
                <a:gd name="connsiteY20" fmla="*/ 1190445 h 1612092"/>
                <a:gd name="connsiteX21" fmla="*/ 509096 w 1089942"/>
                <a:gd name="connsiteY21" fmla="*/ 1178943 h 1612092"/>
                <a:gd name="connsiteX22" fmla="*/ 514847 w 1089942"/>
                <a:gd name="connsiteY22" fmla="*/ 1161690 h 1612092"/>
                <a:gd name="connsiteX23" fmla="*/ 537851 w 1089942"/>
                <a:gd name="connsiteY23" fmla="*/ 1127185 h 1612092"/>
                <a:gd name="connsiteX24" fmla="*/ 549353 w 1089942"/>
                <a:gd name="connsiteY24" fmla="*/ 1086928 h 1612092"/>
                <a:gd name="connsiteX25" fmla="*/ 537851 w 1089942"/>
                <a:gd name="connsiteY25" fmla="*/ 1012166 h 1612092"/>
                <a:gd name="connsiteX26" fmla="*/ 526349 w 1089942"/>
                <a:gd name="connsiteY26" fmla="*/ 977660 h 1612092"/>
                <a:gd name="connsiteX27" fmla="*/ 514847 w 1089942"/>
                <a:gd name="connsiteY27" fmla="*/ 943154 h 1612092"/>
                <a:gd name="connsiteX28" fmla="*/ 509096 w 1089942"/>
                <a:gd name="connsiteY28" fmla="*/ 925902 h 1612092"/>
                <a:gd name="connsiteX29" fmla="*/ 486093 w 1089942"/>
                <a:gd name="connsiteY29" fmla="*/ 885645 h 1612092"/>
                <a:gd name="connsiteX30" fmla="*/ 468840 w 1089942"/>
                <a:gd name="connsiteY30" fmla="*/ 851139 h 1612092"/>
                <a:gd name="connsiteX31" fmla="*/ 480342 w 1089942"/>
                <a:gd name="connsiteY31" fmla="*/ 833887 h 1612092"/>
                <a:gd name="connsiteX32" fmla="*/ 497594 w 1089942"/>
                <a:gd name="connsiteY32" fmla="*/ 828136 h 1612092"/>
                <a:gd name="connsiteX33" fmla="*/ 530087 w 1089942"/>
                <a:gd name="connsiteY33" fmla="*/ 816634 h 1612092"/>
                <a:gd name="connsiteX34" fmla="*/ 560855 w 1089942"/>
                <a:gd name="connsiteY34" fmla="*/ 764875 h 1612092"/>
                <a:gd name="connsiteX35" fmla="*/ 532100 w 1089942"/>
                <a:gd name="connsiteY35" fmla="*/ 741871 h 1612092"/>
                <a:gd name="connsiteX36" fmla="*/ 514847 w 1089942"/>
                <a:gd name="connsiteY36" fmla="*/ 736121 h 1612092"/>
                <a:gd name="connsiteX37" fmla="*/ 417081 w 1089942"/>
                <a:gd name="connsiteY37" fmla="*/ 730370 h 1612092"/>
                <a:gd name="connsiteX38" fmla="*/ 399828 w 1089942"/>
                <a:gd name="connsiteY38" fmla="*/ 713117 h 1612092"/>
                <a:gd name="connsiteX39" fmla="*/ 382576 w 1089942"/>
                <a:gd name="connsiteY39" fmla="*/ 701615 h 1612092"/>
                <a:gd name="connsiteX40" fmla="*/ 371074 w 1089942"/>
                <a:gd name="connsiteY40" fmla="*/ 684362 h 1612092"/>
                <a:gd name="connsiteX41" fmla="*/ 394077 w 1089942"/>
                <a:gd name="connsiteY41" fmla="*/ 672860 h 1612092"/>
                <a:gd name="connsiteX42" fmla="*/ 432393 w 1089942"/>
                <a:gd name="connsiteY42" fmla="*/ 657476 h 1612092"/>
                <a:gd name="connsiteX43" fmla="*/ 463089 w 1089942"/>
                <a:gd name="connsiteY43" fmla="*/ 638354 h 1612092"/>
                <a:gd name="connsiteX44" fmla="*/ 497594 w 1089942"/>
                <a:gd name="connsiteY44" fmla="*/ 615351 h 1612092"/>
                <a:gd name="connsiteX45" fmla="*/ 491844 w 1089942"/>
                <a:gd name="connsiteY45" fmla="*/ 632604 h 1612092"/>
                <a:gd name="connsiteX46" fmla="*/ 511109 w 1089942"/>
                <a:gd name="connsiteY46" fmla="*/ 684290 h 1612092"/>
                <a:gd name="connsiteX47" fmla="*/ 556687 w 1089942"/>
                <a:gd name="connsiteY47" fmla="*/ 674801 h 1612092"/>
                <a:gd name="connsiteX48" fmla="*/ 612613 w 1089942"/>
                <a:gd name="connsiteY48" fmla="*/ 667109 h 1612092"/>
                <a:gd name="connsiteX49" fmla="*/ 629866 w 1089942"/>
                <a:gd name="connsiteY49" fmla="*/ 655607 h 1612092"/>
                <a:gd name="connsiteX50" fmla="*/ 647119 w 1089942"/>
                <a:gd name="connsiteY50" fmla="*/ 638354 h 1612092"/>
                <a:gd name="connsiteX51" fmla="*/ 658621 w 1089942"/>
                <a:gd name="connsiteY51" fmla="*/ 621102 h 1612092"/>
                <a:gd name="connsiteX52" fmla="*/ 693127 w 1089942"/>
                <a:gd name="connsiteY52" fmla="*/ 609600 h 1612092"/>
                <a:gd name="connsiteX53" fmla="*/ 710379 w 1089942"/>
                <a:gd name="connsiteY53" fmla="*/ 603849 h 1612092"/>
                <a:gd name="connsiteX54" fmla="*/ 727632 w 1089942"/>
                <a:gd name="connsiteY54" fmla="*/ 598098 h 1612092"/>
                <a:gd name="connsiteX55" fmla="*/ 744885 w 1089942"/>
                <a:gd name="connsiteY55" fmla="*/ 592347 h 1612092"/>
                <a:gd name="connsiteX56" fmla="*/ 790821 w 1089942"/>
                <a:gd name="connsiteY56" fmla="*/ 573081 h 1612092"/>
                <a:gd name="connsiteX57" fmla="*/ 832946 w 1089942"/>
                <a:gd name="connsiteY57" fmla="*/ 548137 h 1612092"/>
                <a:gd name="connsiteX58" fmla="*/ 854153 w 1089942"/>
                <a:gd name="connsiteY58" fmla="*/ 517585 h 1612092"/>
                <a:gd name="connsiteX59" fmla="*/ 871406 w 1089942"/>
                <a:gd name="connsiteY59" fmla="*/ 529087 h 1612092"/>
                <a:gd name="connsiteX60" fmla="*/ 888659 w 1089942"/>
                <a:gd name="connsiteY60" fmla="*/ 546339 h 1612092"/>
                <a:gd name="connsiteX61" fmla="*/ 905911 w 1089942"/>
                <a:gd name="connsiteY61" fmla="*/ 552090 h 1612092"/>
                <a:gd name="connsiteX62" fmla="*/ 911662 w 1089942"/>
                <a:gd name="connsiteY62" fmla="*/ 534837 h 1612092"/>
                <a:gd name="connsiteX63" fmla="*/ 923164 w 1089942"/>
                <a:gd name="connsiteY63" fmla="*/ 517585 h 1612092"/>
                <a:gd name="connsiteX64" fmla="*/ 928915 w 1089942"/>
                <a:gd name="connsiteY64" fmla="*/ 477328 h 1612092"/>
                <a:gd name="connsiteX65" fmla="*/ 934666 w 1089942"/>
                <a:gd name="connsiteY65" fmla="*/ 454324 h 1612092"/>
                <a:gd name="connsiteX66" fmla="*/ 963421 w 1089942"/>
                <a:gd name="connsiteY66" fmla="*/ 437071 h 1612092"/>
                <a:gd name="connsiteX67" fmla="*/ 980674 w 1089942"/>
                <a:gd name="connsiteY67" fmla="*/ 425570 h 1612092"/>
                <a:gd name="connsiteX68" fmla="*/ 1003677 w 1089942"/>
                <a:gd name="connsiteY68" fmla="*/ 408317 h 1612092"/>
                <a:gd name="connsiteX69" fmla="*/ 1055436 w 1089942"/>
                <a:gd name="connsiteY69" fmla="*/ 385313 h 1612092"/>
                <a:gd name="connsiteX70" fmla="*/ 1066938 w 1089942"/>
                <a:gd name="connsiteY70" fmla="*/ 368060 h 1612092"/>
                <a:gd name="connsiteX71" fmla="*/ 1084191 w 1089942"/>
                <a:gd name="connsiteY71" fmla="*/ 362309 h 1612092"/>
                <a:gd name="connsiteX72" fmla="*/ 1089942 w 1089942"/>
                <a:gd name="connsiteY72" fmla="*/ 253041 h 1612092"/>
                <a:gd name="connsiteX73" fmla="*/ 1084191 w 1089942"/>
                <a:gd name="connsiteY73" fmla="*/ 149524 h 1612092"/>
                <a:gd name="connsiteX74" fmla="*/ 1061187 w 1089942"/>
                <a:gd name="connsiteY74" fmla="*/ 115019 h 1612092"/>
                <a:gd name="connsiteX75" fmla="*/ 1015179 w 1089942"/>
                <a:gd name="connsiteY75" fmla="*/ 57509 h 1612092"/>
                <a:gd name="connsiteX76" fmla="*/ 1003677 w 1089942"/>
                <a:gd name="connsiteY76" fmla="*/ 34505 h 1612092"/>
                <a:gd name="connsiteX77" fmla="*/ 969172 w 1089942"/>
                <a:gd name="connsiteY77" fmla="*/ 17253 h 1612092"/>
                <a:gd name="connsiteX78" fmla="*/ 917413 w 1089942"/>
                <a:gd name="connsiteY78" fmla="*/ 11502 h 1612092"/>
                <a:gd name="connsiteX79" fmla="*/ 865655 w 1089942"/>
                <a:gd name="connsiteY79" fmla="*/ 0 h 1612092"/>
                <a:gd name="connsiteX80" fmla="*/ 744885 w 1089942"/>
                <a:gd name="connsiteY80" fmla="*/ 11502 h 1612092"/>
                <a:gd name="connsiteX81" fmla="*/ 629866 w 1089942"/>
                <a:gd name="connsiteY81" fmla="*/ 28754 h 1612092"/>
                <a:gd name="connsiteX82" fmla="*/ 606862 w 1089942"/>
                <a:gd name="connsiteY82" fmla="*/ 34505 h 1612092"/>
                <a:gd name="connsiteX83" fmla="*/ 566606 w 1089942"/>
                <a:gd name="connsiteY83" fmla="*/ 40256 h 1612092"/>
                <a:gd name="connsiteX84" fmla="*/ 532100 w 1089942"/>
                <a:gd name="connsiteY84" fmla="*/ 46007 h 1612092"/>
                <a:gd name="connsiteX85" fmla="*/ 503345 w 1089942"/>
                <a:gd name="connsiteY85" fmla="*/ 51758 h 1612092"/>
                <a:gd name="connsiteX86" fmla="*/ 405579 w 1089942"/>
                <a:gd name="connsiteY86" fmla="*/ 57509 h 1612092"/>
                <a:gd name="connsiteX87" fmla="*/ 359572 w 1089942"/>
                <a:gd name="connsiteY87" fmla="*/ 69011 h 1612092"/>
                <a:gd name="connsiteX88" fmla="*/ 325066 w 1089942"/>
                <a:gd name="connsiteY88" fmla="*/ 74762 h 1612092"/>
                <a:gd name="connsiteX89" fmla="*/ 290561 w 1089942"/>
                <a:gd name="connsiteY89" fmla="*/ 86264 h 1612092"/>
                <a:gd name="connsiteX90" fmla="*/ 267557 w 1089942"/>
                <a:gd name="connsiteY90" fmla="*/ 92015 h 1612092"/>
                <a:gd name="connsiteX91" fmla="*/ 238802 w 1089942"/>
                <a:gd name="connsiteY91" fmla="*/ 103517 h 1612092"/>
                <a:gd name="connsiteX92" fmla="*/ 221549 w 1089942"/>
                <a:gd name="connsiteY92" fmla="*/ 109268 h 1612092"/>
                <a:gd name="connsiteX93" fmla="*/ 187044 w 1089942"/>
                <a:gd name="connsiteY93" fmla="*/ 126521 h 1612092"/>
                <a:gd name="connsiteX94" fmla="*/ 164040 w 1089942"/>
                <a:gd name="connsiteY94" fmla="*/ 143773 h 1612092"/>
                <a:gd name="connsiteX95" fmla="*/ 129534 w 1089942"/>
                <a:gd name="connsiteY95" fmla="*/ 166777 h 1612092"/>
                <a:gd name="connsiteX96" fmla="*/ 95028 w 1089942"/>
                <a:gd name="connsiteY96" fmla="*/ 207034 h 1612092"/>
                <a:gd name="connsiteX97" fmla="*/ 83527 w 1089942"/>
                <a:gd name="connsiteY97" fmla="*/ 247290 h 1612092"/>
                <a:gd name="connsiteX98" fmla="*/ 77776 w 1089942"/>
                <a:gd name="connsiteY98" fmla="*/ 270294 h 1612092"/>
                <a:gd name="connsiteX99" fmla="*/ 66274 w 1089942"/>
                <a:gd name="connsiteY99" fmla="*/ 368060 h 1612092"/>
                <a:gd name="connsiteX100" fmla="*/ 43270 w 1089942"/>
                <a:gd name="connsiteY100" fmla="*/ 442822 h 1612092"/>
                <a:gd name="connsiteX101" fmla="*/ 37519 w 1089942"/>
                <a:gd name="connsiteY101" fmla="*/ 460075 h 1612092"/>
                <a:gd name="connsiteX102" fmla="*/ 20266 w 1089942"/>
                <a:gd name="connsiteY102" fmla="*/ 511834 h 1612092"/>
                <a:gd name="connsiteX103" fmla="*/ 1144 w 1089942"/>
                <a:gd name="connsiteY103" fmla="*/ 554175 h 1612092"/>
                <a:gd name="connsiteX0" fmla="*/ 1144 w 1089942"/>
                <a:gd name="connsiteY0" fmla="*/ 554175 h 1612092"/>
                <a:gd name="connsiteX1" fmla="*/ 4954 w 1089942"/>
                <a:gd name="connsiteY1" fmla="*/ 1593011 h 1612092"/>
                <a:gd name="connsiteX2" fmla="*/ 43270 w 1089942"/>
                <a:gd name="connsiteY2" fmla="*/ 1581509 h 1612092"/>
                <a:gd name="connsiteX3" fmla="*/ 66274 w 1089942"/>
                <a:gd name="connsiteY3" fmla="*/ 1547004 h 1612092"/>
                <a:gd name="connsiteX4" fmla="*/ 60523 w 1089942"/>
                <a:gd name="connsiteY4" fmla="*/ 1477992 h 1612092"/>
                <a:gd name="connsiteX5" fmla="*/ 60523 w 1089942"/>
                <a:gd name="connsiteY5" fmla="*/ 1437736 h 1612092"/>
                <a:gd name="connsiteX6" fmla="*/ 77776 w 1089942"/>
                <a:gd name="connsiteY6" fmla="*/ 1431985 h 1612092"/>
                <a:gd name="connsiteX7" fmla="*/ 118032 w 1089942"/>
                <a:gd name="connsiteY7" fmla="*/ 1426234 h 1612092"/>
                <a:gd name="connsiteX8" fmla="*/ 141036 w 1089942"/>
                <a:gd name="connsiteY8" fmla="*/ 1420483 h 1612092"/>
                <a:gd name="connsiteX9" fmla="*/ 192794 w 1089942"/>
                <a:gd name="connsiteY9" fmla="*/ 1403230 h 1612092"/>
                <a:gd name="connsiteX10" fmla="*/ 210047 w 1089942"/>
                <a:gd name="connsiteY10" fmla="*/ 1397479 h 1612092"/>
                <a:gd name="connsiteX11" fmla="*/ 238802 w 1089942"/>
                <a:gd name="connsiteY11" fmla="*/ 1385977 h 1612092"/>
                <a:gd name="connsiteX12" fmla="*/ 267629 w 1089942"/>
                <a:gd name="connsiteY12" fmla="*/ 1378285 h 1612092"/>
                <a:gd name="connsiteX13" fmla="*/ 303931 w 1089942"/>
                <a:gd name="connsiteY13" fmla="*/ 1364842 h 1612092"/>
                <a:gd name="connsiteX14" fmla="*/ 336496 w 1089942"/>
                <a:gd name="connsiteY14" fmla="*/ 1334147 h 1612092"/>
                <a:gd name="connsiteX15" fmla="*/ 365323 w 1089942"/>
                <a:gd name="connsiteY15" fmla="*/ 1305464 h 1612092"/>
                <a:gd name="connsiteX16" fmla="*/ 399828 w 1089942"/>
                <a:gd name="connsiteY16" fmla="*/ 1270958 h 1612092"/>
                <a:gd name="connsiteX17" fmla="*/ 422832 w 1089942"/>
                <a:gd name="connsiteY17" fmla="*/ 1253705 h 1612092"/>
                <a:gd name="connsiteX18" fmla="*/ 434334 w 1089942"/>
                <a:gd name="connsiteY18" fmla="*/ 1236453 h 1612092"/>
                <a:gd name="connsiteX19" fmla="*/ 457338 w 1089942"/>
                <a:gd name="connsiteY19" fmla="*/ 1224951 h 1612092"/>
                <a:gd name="connsiteX20" fmla="*/ 491844 w 1089942"/>
                <a:gd name="connsiteY20" fmla="*/ 1190445 h 1612092"/>
                <a:gd name="connsiteX21" fmla="*/ 509096 w 1089942"/>
                <a:gd name="connsiteY21" fmla="*/ 1178943 h 1612092"/>
                <a:gd name="connsiteX22" fmla="*/ 514847 w 1089942"/>
                <a:gd name="connsiteY22" fmla="*/ 1161690 h 1612092"/>
                <a:gd name="connsiteX23" fmla="*/ 537851 w 1089942"/>
                <a:gd name="connsiteY23" fmla="*/ 1127185 h 1612092"/>
                <a:gd name="connsiteX24" fmla="*/ 549353 w 1089942"/>
                <a:gd name="connsiteY24" fmla="*/ 1086928 h 1612092"/>
                <a:gd name="connsiteX25" fmla="*/ 537851 w 1089942"/>
                <a:gd name="connsiteY25" fmla="*/ 1012166 h 1612092"/>
                <a:gd name="connsiteX26" fmla="*/ 526349 w 1089942"/>
                <a:gd name="connsiteY26" fmla="*/ 977660 h 1612092"/>
                <a:gd name="connsiteX27" fmla="*/ 514847 w 1089942"/>
                <a:gd name="connsiteY27" fmla="*/ 943154 h 1612092"/>
                <a:gd name="connsiteX28" fmla="*/ 509096 w 1089942"/>
                <a:gd name="connsiteY28" fmla="*/ 925902 h 1612092"/>
                <a:gd name="connsiteX29" fmla="*/ 486093 w 1089942"/>
                <a:gd name="connsiteY29" fmla="*/ 885645 h 1612092"/>
                <a:gd name="connsiteX30" fmla="*/ 468840 w 1089942"/>
                <a:gd name="connsiteY30" fmla="*/ 851139 h 1612092"/>
                <a:gd name="connsiteX31" fmla="*/ 480342 w 1089942"/>
                <a:gd name="connsiteY31" fmla="*/ 833887 h 1612092"/>
                <a:gd name="connsiteX32" fmla="*/ 497594 w 1089942"/>
                <a:gd name="connsiteY32" fmla="*/ 828136 h 1612092"/>
                <a:gd name="connsiteX33" fmla="*/ 530087 w 1089942"/>
                <a:gd name="connsiteY33" fmla="*/ 816634 h 1612092"/>
                <a:gd name="connsiteX34" fmla="*/ 560855 w 1089942"/>
                <a:gd name="connsiteY34" fmla="*/ 764875 h 1612092"/>
                <a:gd name="connsiteX35" fmla="*/ 532100 w 1089942"/>
                <a:gd name="connsiteY35" fmla="*/ 741871 h 1612092"/>
                <a:gd name="connsiteX36" fmla="*/ 526277 w 1089942"/>
                <a:gd name="connsiteY36" fmla="*/ 728501 h 1612092"/>
                <a:gd name="connsiteX37" fmla="*/ 417081 w 1089942"/>
                <a:gd name="connsiteY37" fmla="*/ 730370 h 1612092"/>
                <a:gd name="connsiteX38" fmla="*/ 399828 w 1089942"/>
                <a:gd name="connsiteY38" fmla="*/ 713117 h 1612092"/>
                <a:gd name="connsiteX39" fmla="*/ 382576 w 1089942"/>
                <a:gd name="connsiteY39" fmla="*/ 701615 h 1612092"/>
                <a:gd name="connsiteX40" fmla="*/ 371074 w 1089942"/>
                <a:gd name="connsiteY40" fmla="*/ 684362 h 1612092"/>
                <a:gd name="connsiteX41" fmla="*/ 394077 w 1089942"/>
                <a:gd name="connsiteY41" fmla="*/ 672860 h 1612092"/>
                <a:gd name="connsiteX42" fmla="*/ 432393 w 1089942"/>
                <a:gd name="connsiteY42" fmla="*/ 657476 h 1612092"/>
                <a:gd name="connsiteX43" fmla="*/ 463089 w 1089942"/>
                <a:gd name="connsiteY43" fmla="*/ 638354 h 1612092"/>
                <a:gd name="connsiteX44" fmla="*/ 497594 w 1089942"/>
                <a:gd name="connsiteY44" fmla="*/ 615351 h 1612092"/>
                <a:gd name="connsiteX45" fmla="*/ 491844 w 1089942"/>
                <a:gd name="connsiteY45" fmla="*/ 632604 h 1612092"/>
                <a:gd name="connsiteX46" fmla="*/ 511109 w 1089942"/>
                <a:gd name="connsiteY46" fmla="*/ 684290 h 1612092"/>
                <a:gd name="connsiteX47" fmla="*/ 556687 w 1089942"/>
                <a:gd name="connsiteY47" fmla="*/ 674801 h 1612092"/>
                <a:gd name="connsiteX48" fmla="*/ 612613 w 1089942"/>
                <a:gd name="connsiteY48" fmla="*/ 667109 h 1612092"/>
                <a:gd name="connsiteX49" fmla="*/ 629866 w 1089942"/>
                <a:gd name="connsiteY49" fmla="*/ 655607 h 1612092"/>
                <a:gd name="connsiteX50" fmla="*/ 647119 w 1089942"/>
                <a:gd name="connsiteY50" fmla="*/ 638354 h 1612092"/>
                <a:gd name="connsiteX51" fmla="*/ 658621 w 1089942"/>
                <a:gd name="connsiteY51" fmla="*/ 621102 h 1612092"/>
                <a:gd name="connsiteX52" fmla="*/ 693127 w 1089942"/>
                <a:gd name="connsiteY52" fmla="*/ 609600 h 1612092"/>
                <a:gd name="connsiteX53" fmla="*/ 710379 w 1089942"/>
                <a:gd name="connsiteY53" fmla="*/ 603849 h 1612092"/>
                <a:gd name="connsiteX54" fmla="*/ 727632 w 1089942"/>
                <a:gd name="connsiteY54" fmla="*/ 598098 h 1612092"/>
                <a:gd name="connsiteX55" fmla="*/ 744885 w 1089942"/>
                <a:gd name="connsiteY55" fmla="*/ 592347 h 1612092"/>
                <a:gd name="connsiteX56" fmla="*/ 790821 w 1089942"/>
                <a:gd name="connsiteY56" fmla="*/ 573081 h 1612092"/>
                <a:gd name="connsiteX57" fmla="*/ 832946 w 1089942"/>
                <a:gd name="connsiteY57" fmla="*/ 548137 h 1612092"/>
                <a:gd name="connsiteX58" fmla="*/ 854153 w 1089942"/>
                <a:gd name="connsiteY58" fmla="*/ 517585 h 1612092"/>
                <a:gd name="connsiteX59" fmla="*/ 871406 w 1089942"/>
                <a:gd name="connsiteY59" fmla="*/ 529087 h 1612092"/>
                <a:gd name="connsiteX60" fmla="*/ 888659 w 1089942"/>
                <a:gd name="connsiteY60" fmla="*/ 546339 h 1612092"/>
                <a:gd name="connsiteX61" fmla="*/ 905911 w 1089942"/>
                <a:gd name="connsiteY61" fmla="*/ 552090 h 1612092"/>
                <a:gd name="connsiteX62" fmla="*/ 911662 w 1089942"/>
                <a:gd name="connsiteY62" fmla="*/ 534837 h 1612092"/>
                <a:gd name="connsiteX63" fmla="*/ 923164 w 1089942"/>
                <a:gd name="connsiteY63" fmla="*/ 517585 h 1612092"/>
                <a:gd name="connsiteX64" fmla="*/ 928915 w 1089942"/>
                <a:gd name="connsiteY64" fmla="*/ 477328 h 1612092"/>
                <a:gd name="connsiteX65" fmla="*/ 934666 w 1089942"/>
                <a:gd name="connsiteY65" fmla="*/ 454324 h 1612092"/>
                <a:gd name="connsiteX66" fmla="*/ 963421 w 1089942"/>
                <a:gd name="connsiteY66" fmla="*/ 437071 h 1612092"/>
                <a:gd name="connsiteX67" fmla="*/ 980674 w 1089942"/>
                <a:gd name="connsiteY67" fmla="*/ 425570 h 1612092"/>
                <a:gd name="connsiteX68" fmla="*/ 1003677 w 1089942"/>
                <a:gd name="connsiteY68" fmla="*/ 408317 h 1612092"/>
                <a:gd name="connsiteX69" fmla="*/ 1055436 w 1089942"/>
                <a:gd name="connsiteY69" fmla="*/ 385313 h 1612092"/>
                <a:gd name="connsiteX70" fmla="*/ 1066938 w 1089942"/>
                <a:gd name="connsiteY70" fmla="*/ 368060 h 1612092"/>
                <a:gd name="connsiteX71" fmla="*/ 1084191 w 1089942"/>
                <a:gd name="connsiteY71" fmla="*/ 362309 h 1612092"/>
                <a:gd name="connsiteX72" fmla="*/ 1089942 w 1089942"/>
                <a:gd name="connsiteY72" fmla="*/ 253041 h 1612092"/>
                <a:gd name="connsiteX73" fmla="*/ 1084191 w 1089942"/>
                <a:gd name="connsiteY73" fmla="*/ 149524 h 1612092"/>
                <a:gd name="connsiteX74" fmla="*/ 1061187 w 1089942"/>
                <a:gd name="connsiteY74" fmla="*/ 115019 h 1612092"/>
                <a:gd name="connsiteX75" fmla="*/ 1015179 w 1089942"/>
                <a:gd name="connsiteY75" fmla="*/ 57509 h 1612092"/>
                <a:gd name="connsiteX76" fmla="*/ 1003677 w 1089942"/>
                <a:gd name="connsiteY76" fmla="*/ 34505 h 1612092"/>
                <a:gd name="connsiteX77" fmla="*/ 969172 w 1089942"/>
                <a:gd name="connsiteY77" fmla="*/ 17253 h 1612092"/>
                <a:gd name="connsiteX78" fmla="*/ 917413 w 1089942"/>
                <a:gd name="connsiteY78" fmla="*/ 11502 h 1612092"/>
                <a:gd name="connsiteX79" fmla="*/ 865655 w 1089942"/>
                <a:gd name="connsiteY79" fmla="*/ 0 h 1612092"/>
                <a:gd name="connsiteX80" fmla="*/ 744885 w 1089942"/>
                <a:gd name="connsiteY80" fmla="*/ 11502 h 1612092"/>
                <a:gd name="connsiteX81" fmla="*/ 629866 w 1089942"/>
                <a:gd name="connsiteY81" fmla="*/ 28754 h 1612092"/>
                <a:gd name="connsiteX82" fmla="*/ 606862 w 1089942"/>
                <a:gd name="connsiteY82" fmla="*/ 34505 h 1612092"/>
                <a:gd name="connsiteX83" fmla="*/ 566606 w 1089942"/>
                <a:gd name="connsiteY83" fmla="*/ 40256 h 1612092"/>
                <a:gd name="connsiteX84" fmla="*/ 532100 w 1089942"/>
                <a:gd name="connsiteY84" fmla="*/ 46007 h 1612092"/>
                <a:gd name="connsiteX85" fmla="*/ 503345 w 1089942"/>
                <a:gd name="connsiteY85" fmla="*/ 51758 h 1612092"/>
                <a:gd name="connsiteX86" fmla="*/ 405579 w 1089942"/>
                <a:gd name="connsiteY86" fmla="*/ 57509 h 1612092"/>
                <a:gd name="connsiteX87" fmla="*/ 359572 w 1089942"/>
                <a:gd name="connsiteY87" fmla="*/ 69011 h 1612092"/>
                <a:gd name="connsiteX88" fmla="*/ 325066 w 1089942"/>
                <a:gd name="connsiteY88" fmla="*/ 74762 h 1612092"/>
                <a:gd name="connsiteX89" fmla="*/ 290561 w 1089942"/>
                <a:gd name="connsiteY89" fmla="*/ 86264 h 1612092"/>
                <a:gd name="connsiteX90" fmla="*/ 267557 w 1089942"/>
                <a:gd name="connsiteY90" fmla="*/ 92015 h 1612092"/>
                <a:gd name="connsiteX91" fmla="*/ 238802 w 1089942"/>
                <a:gd name="connsiteY91" fmla="*/ 103517 h 1612092"/>
                <a:gd name="connsiteX92" fmla="*/ 221549 w 1089942"/>
                <a:gd name="connsiteY92" fmla="*/ 109268 h 1612092"/>
                <a:gd name="connsiteX93" fmla="*/ 187044 w 1089942"/>
                <a:gd name="connsiteY93" fmla="*/ 126521 h 1612092"/>
                <a:gd name="connsiteX94" fmla="*/ 164040 w 1089942"/>
                <a:gd name="connsiteY94" fmla="*/ 143773 h 1612092"/>
                <a:gd name="connsiteX95" fmla="*/ 129534 w 1089942"/>
                <a:gd name="connsiteY95" fmla="*/ 166777 h 1612092"/>
                <a:gd name="connsiteX96" fmla="*/ 95028 w 1089942"/>
                <a:gd name="connsiteY96" fmla="*/ 207034 h 1612092"/>
                <a:gd name="connsiteX97" fmla="*/ 83527 w 1089942"/>
                <a:gd name="connsiteY97" fmla="*/ 247290 h 1612092"/>
                <a:gd name="connsiteX98" fmla="*/ 77776 w 1089942"/>
                <a:gd name="connsiteY98" fmla="*/ 270294 h 1612092"/>
                <a:gd name="connsiteX99" fmla="*/ 66274 w 1089942"/>
                <a:gd name="connsiteY99" fmla="*/ 368060 h 1612092"/>
                <a:gd name="connsiteX100" fmla="*/ 43270 w 1089942"/>
                <a:gd name="connsiteY100" fmla="*/ 442822 h 1612092"/>
                <a:gd name="connsiteX101" fmla="*/ 37519 w 1089942"/>
                <a:gd name="connsiteY101" fmla="*/ 460075 h 1612092"/>
                <a:gd name="connsiteX102" fmla="*/ 20266 w 1089942"/>
                <a:gd name="connsiteY102" fmla="*/ 511834 h 1612092"/>
                <a:gd name="connsiteX103" fmla="*/ 1144 w 1089942"/>
                <a:gd name="connsiteY103" fmla="*/ 554175 h 1612092"/>
                <a:gd name="connsiteX0" fmla="*/ 1144 w 1089942"/>
                <a:gd name="connsiteY0" fmla="*/ 554175 h 1612092"/>
                <a:gd name="connsiteX1" fmla="*/ 4954 w 1089942"/>
                <a:gd name="connsiteY1" fmla="*/ 1593011 h 1612092"/>
                <a:gd name="connsiteX2" fmla="*/ 43270 w 1089942"/>
                <a:gd name="connsiteY2" fmla="*/ 1581509 h 1612092"/>
                <a:gd name="connsiteX3" fmla="*/ 66274 w 1089942"/>
                <a:gd name="connsiteY3" fmla="*/ 1547004 h 1612092"/>
                <a:gd name="connsiteX4" fmla="*/ 60523 w 1089942"/>
                <a:gd name="connsiteY4" fmla="*/ 1477992 h 1612092"/>
                <a:gd name="connsiteX5" fmla="*/ 60523 w 1089942"/>
                <a:gd name="connsiteY5" fmla="*/ 1437736 h 1612092"/>
                <a:gd name="connsiteX6" fmla="*/ 77776 w 1089942"/>
                <a:gd name="connsiteY6" fmla="*/ 1431985 h 1612092"/>
                <a:gd name="connsiteX7" fmla="*/ 118032 w 1089942"/>
                <a:gd name="connsiteY7" fmla="*/ 1426234 h 1612092"/>
                <a:gd name="connsiteX8" fmla="*/ 141036 w 1089942"/>
                <a:gd name="connsiteY8" fmla="*/ 1420483 h 1612092"/>
                <a:gd name="connsiteX9" fmla="*/ 192794 w 1089942"/>
                <a:gd name="connsiteY9" fmla="*/ 1403230 h 1612092"/>
                <a:gd name="connsiteX10" fmla="*/ 210047 w 1089942"/>
                <a:gd name="connsiteY10" fmla="*/ 1397479 h 1612092"/>
                <a:gd name="connsiteX11" fmla="*/ 238802 w 1089942"/>
                <a:gd name="connsiteY11" fmla="*/ 1385977 h 1612092"/>
                <a:gd name="connsiteX12" fmla="*/ 267629 w 1089942"/>
                <a:gd name="connsiteY12" fmla="*/ 1378285 h 1612092"/>
                <a:gd name="connsiteX13" fmla="*/ 303931 w 1089942"/>
                <a:gd name="connsiteY13" fmla="*/ 1364842 h 1612092"/>
                <a:gd name="connsiteX14" fmla="*/ 336496 w 1089942"/>
                <a:gd name="connsiteY14" fmla="*/ 1334147 h 1612092"/>
                <a:gd name="connsiteX15" fmla="*/ 365323 w 1089942"/>
                <a:gd name="connsiteY15" fmla="*/ 1305464 h 1612092"/>
                <a:gd name="connsiteX16" fmla="*/ 399828 w 1089942"/>
                <a:gd name="connsiteY16" fmla="*/ 1270958 h 1612092"/>
                <a:gd name="connsiteX17" fmla="*/ 422832 w 1089942"/>
                <a:gd name="connsiteY17" fmla="*/ 1253705 h 1612092"/>
                <a:gd name="connsiteX18" fmla="*/ 434334 w 1089942"/>
                <a:gd name="connsiteY18" fmla="*/ 1236453 h 1612092"/>
                <a:gd name="connsiteX19" fmla="*/ 457338 w 1089942"/>
                <a:gd name="connsiteY19" fmla="*/ 1224951 h 1612092"/>
                <a:gd name="connsiteX20" fmla="*/ 491844 w 1089942"/>
                <a:gd name="connsiteY20" fmla="*/ 1190445 h 1612092"/>
                <a:gd name="connsiteX21" fmla="*/ 509096 w 1089942"/>
                <a:gd name="connsiteY21" fmla="*/ 1178943 h 1612092"/>
                <a:gd name="connsiteX22" fmla="*/ 514847 w 1089942"/>
                <a:gd name="connsiteY22" fmla="*/ 1161690 h 1612092"/>
                <a:gd name="connsiteX23" fmla="*/ 537851 w 1089942"/>
                <a:gd name="connsiteY23" fmla="*/ 1127185 h 1612092"/>
                <a:gd name="connsiteX24" fmla="*/ 549353 w 1089942"/>
                <a:gd name="connsiteY24" fmla="*/ 1086928 h 1612092"/>
                <a:gd name="connsiteX25" fmla="*/ 537851 w 1089942"/>
                <a:gd name="connsiteY25" fmla="*/ 1012166 h 1612092"/>
                <a:gd name="connsiteX26" fmla="*/ 526349 w 1089942"/>
                <a:gd name="connsiteY26" fmla="*/ 977660 h 1612092"/>
                <a:gd name="connsiteX27" fmla="*/ 514847 w 1089942"/>
                <a:gd name="connsiteY27" fmla="*/ 943154 h 1612092"/>
                <a:gd name="connsiteX28" fmla="*/ 509096 w 1089942"/>
                <a:gd name="connsiteY28" fmla="*/ 925902 h 1612092"/>
                <a:gd name="connsiteX29" fmla="*/ 486093 w 1089942"/>
                <a:gd name="connsiteY29" fmla="*/ 885645 h 1612092"/>
                <a:gd name="connsiteX30" fmla="*/ 468840 w 1089942"/>
                <a:gd name="connsiteY30" fmla="*/ 851139 h 1612092"/>
                <a:gd name="connsiteX31" fmla="*/ 480342 w 1089942"/>
                <a:gd name="connsiteY31" fmla="*/ 833887 h 1612092"/>
                <a:gd name="connsiteX32" fmla="*/ 497594 w 1089942"/>
                <a:gd name="connsiteY32" fmla="*/ 828136 h 1612092"/>
                <a:gd name="connsiteX33" fmla="*/ 530087 w 1089942"/>
                <a:gd name="connsiteY33" fmla="*/ 816634 h 1612092"/>
                <a:gd name="connsiteX34" fmla="*/ 560855 w 1089942"/>
                <a:gd name="connsiteY34" fmla="*/ 764875 h 1612092"/>
                <a:gd name="connsiteX35" fmla="*/ 532100 w 1089942"/>
                <a:gd name="connsiteY35" fmla="*/ 741871 h 1612092"/>
                <a:gd name="connsiteX36" fmla="*/ 484367 w 1089942"/>
                <a:gd name="connsiteY36" fmla="*/ 732311 h 1612092"/>
                <a:gd name="connsiteX37" fmla="*/ 417081 w 1089942"/>
                <a:gd name="connsiteY37" fmla="*/ 730370 h 1612092"/>
                <a:gd name="connsiteX38" fmla="*/ 399828 w 1089942"/>
                <a:gd name="connsiteY38" fmla="*/ 713117 h 1612092"/>
                <a:gd name="connsiteX39" fmla="*/ 382576 w 1089942"/>
                <a:gd name="connsiteY39" fmla="*/ 701615 h 1612092"/>
                <a:gd name="connsiteX40" fmla="*/ 371074 w 1089942"/>
                <a:gd name="connsiteY40" fmla="*/ 684362 h 1612092"/>
                <a:gd name="connsiteX41" fmla="*/ 394077 w 1089942"/>
                <a:gd name="connsiteY41" fmla="*/ 672860 h 1612092"/>
                <a:gd name="connsiteX42" fmla="*/ 432393 w 1089942"/>
                <a:gd name="connsiteY42" fmla="*/ 657476 h 1612092"/>
                <a:gd name="connsiteX43" fmla="*/ 463089 w 1089942"/>
                <a:gd name="connsiteY43" fmla="*/ 638354 h 1612092"/>
                <a:gd name="connsiteX44" fmla="*/ 497594 w 1089942"/>
                <a:gd name="connsiteY44" fmla="*/ 615351 h 1612092"/>
                <a:gd name="connsiteX45" fmla="*/ 491844 w 1089942"/>
                <a:gd name="connsiteY45" fmla="*/ 632604 h 1612092"/>
                <a:gd name="connsiteX46" fmla="*/ 511109 w 1089942"/>
                <a:gd name="connsiteY46" fmla="*/ 684290 h 1612092"/>
                <a:gd name="connsiteX47" fmla="*/ 556687 w 1089942"/>
                <a:gd name="connsiteY47" fmla="*/ 674801 h 1612092"/>
                <a:gd name="connsiteX48" fmla="*/ 612613 w 1089942"/>
                <a:gd name="connsiteY48" fmla="*/ 667109 h 1612092"/>
                <a:gd name="connsiteX49" fmla="*/ 629866 w 1089942"/>
                <a:gd name="connsiteY49" fmla="*/ 655607 h 1612092"/>
                <a:gd name="connsiteX50" fmla="*/ 647119 w 1089942"/>
                <a:gd name="connsiteY50" fmla="*/ 638354 h 1612092"/>
                <a:gd name="connsiteX51" fmla="*/ 658621 w 1089942"/>
                <a:gd name="connsiteY51" fmla="*/ 621102 h 1612092"/>
                <a:gd name="connsiteX52" fmla="*/ 693127 w 1089942"/>
                <a:gd name="connsiteY52" fmla="*/ 609600 h 1612092"/>
                <a:gd name="connsiteX53" fmla="*/ 710379 w 1089942"/>
                <a:gd name="connsiteY53" fmla="*/ 603849 h 1612092"/>
                <a:gd name="connsiteX54" fmla="*/ 727632 w 1089942"/>
                <a:gd name="connsiteY54" fmla="*/ 598098 h 1612092"/>
                <a:gd name="connsiteX55" fmla="*/ 744885 w 1089942"/>
                <a:gd name="connsiteY55" fmla="*/ 592347 h 1612092"/>
                <a:gd name="connsiteX56" fmla="*/ 790821 w 1089942"/>
                <a:gd name="connsiteY56" fmla="*/ 573081 h 1612092"/>
                <a:gd name="connsiteX57" fmla="*/ 832946 w 1089942"/>
                <a:gd name="connsiteY57" fmla="*/ 548137 h 1612092"/>
                <a:gd name="connsiteX58" fmla="*/ 854153 w 1089942"/>
                <a:gd name="connsiteY58" fmla="*/ 517585 h 1612092"/>
                <a:gd name="connsiteX59" fmla="*/ 871406 w 1089942"/>
                <a:gd name="connsiteY59" fmla="*/ 529087 h 1612092"/>
                <a:gd name="connsiteX60" fmla="*/ 888659 w 1089942"/>
                <a:gd name="connsiteY60" fmla="*/ 546339 h 1612092"/>
                <a:gd name="connsiteX61" fmla="*/ 905911 w 1089942"/>
                <a:gd name="connsiteY61" fmla="*/ 552090 h 1612092"/>
                <a:gd name="connsiteX62" fmla="*/ 911662 w 1089942"/>
                <a:gd name="connsiteY62" fmla="*/ 534837 h 1612092"/>
                <a:gd name="connsiteX63" fmla="*/ 923164 w 1089942"/>
                <a:gd name="connsiteY63" fmla="*/ 517585 h 1612092"/>
                <a:gd name="connsiteX64" fmla="*/ 928915 w 1089942"/>
                <a:gd name="connsiteY64" fmla="*/ 477328 h 1612092"/>
                <a:gd name="connsiteX65" fmla="*/ 934666 w 1089942"/>
                <a:gd name="connsiteY65" fmla="*/ 454324 h 1612092"/>
                <a:gd name="connsiteX66" fmla="*/ 963421 w 1089942"/>
                <a:gd name="connsiteY66" fmla="*/ 437071 h 1612092"/>
                <a:gd name="connsiteX67" fmla="*/ 980674 w 1089942"/>
                <a:gd name="connsiteY67" fmla="*/ 425570 h 1612092"/>
                <a:gd name="connsiteX68" fmla="*/ 1003677 w 1089942"/>
                <a:gd name="connsiteY68" fmla="*/ 408317 h 1612092"/>
                <a:gd name="connsiteX69" fmla="*/ 1055436 w 1089942"/>
                <a:gd name="connsiteY69" fmla="*/ 385313 h 1612092"/>
                <a:gd name="connsiteX70" fmla="*/ 1066938 w 1089942"/>
                <a:gd name="connsiteY70" fmla="*/ 368060 h 1612092"/>
                <a:gd name="connsiteX71" fmla="*/ 1084191 w 1089942"/>
                <a:gd name="connsiteY71" fmla="*/ 362309 h 1612092"/>
                <a:gd name="connsiteX72" fmla="*/ 1089942 w 1089942"/>
                <a:gd name="connsiteY72" fmla="*/ 253041 h 1612092"/>
                <a:gd name="connsiteX73" fmla="*/ 1084191 w 1089942"/>
                <a:gd name="connsiteY73" fmla="*/ 149524 h 1612092"/>
                <a:gd name="connsiteX74" fmla="*/ 1061187 w 1089942"/>
                <a:gd name="connsiteY74" fmla="*/ 115019 h 1612092"/>
                <a:gd name="connsiteX75" fmla="*/ 1015179 w 1089942"/>
                <a:gd name="connsiteY75" fmla="*/ 57509 h 1612092"/>
                <a:gd name="connsiteX76" fmla="*/ 1003677 w 1089942"/>
                <a:gd name="connsiteY76" fmla="*/ 34505 h 1612092"/>
                <a:gd name="connsiteX77" fmla="*/ 969172 w 1089942"/>
                <a:gd name="connsiteY77" fmla="*/ 17253 h 1612092"/>
                <a:gd name="connsiteX78" fmla="*/ 917413 w 1089942"/>
                <a:gd name="connsiteY78" fmla="*/ 11502 h 1612092"/>
                <a:gd name="connsiteX79" fmla="*/ 865655 w 1089942"/>
                <a:gd name="connsiteY79" fmla="*/ 0 h 1612092"/>
                <a:gd name="connsiteX80" fmla="*/ 744885 w 1089942"/>
                <a:gd name="connsiteY80" fmla="*/ 11502 h 1612092"/>
                <a:gd name="connsiteX81" fmla="*/ 629866 w 1089942"/>
                <a:gd name="connsiteY81" fmla="*/ 28754 h 1612092"/>
                <a:gd name="connsiteX82" fmla="*/ 606862 w 1089942"/>
                <a:gd name="connsiteY82" fmla="*/ 34505 h 1612092"/>
                <a:gd name="connsiteX83" fmla="*/ 566606 w 1089942"/>
                <a:gd name="connsiteY83" fmla="*/ 40256 h 1612092"/>
                <a:gd name="connsiteX84" fmla="*/ 532100 w 1089942"/>
                <a:gd name="connsiteY84" fmla="*/ 46007 h 1612092"/>
                <a:gd name="connsiteX85" fmla="*/ 503345 w 1089942"/>
                <a:gd name="connsiteY85" fmla="*/ 51758 h 1612092"/>
                <a:gd name="connsiteX86" fmla="*/ 405579 w 1089942"/>
                <a:gd name="connsiteY86" fmla="*/ 57509 h 1612092"/>
                <a:gd name="connsiteX87" fmla="*/ 359572 w 1089942"/>
                <a:gd name="connsiteY87" fmla="*/ 69011 h 1612092"/>
                <a:gd name="connsiteX88" fmla="*/ 325066 w 1089942"/>
                <a:gd name="connsiteY88" fmla="*/ 74762 h 1612092"/>
                <a:gd name="connsiteX89" fmla="*/ 290561 w 1089942"/>
                <a:gd name="connsiteY89" fmla="*/ 86264 h 1612092"/>
                <a:gd name="connsiteX90" fmla="*/ 267557 w 1089942"/>
                <a:gd name="connsiteY90" fmla="*/ 92015 h 1612092"/>
                <a:gd name="connsiteX91" fmla="*/ 238802 w 1089942"/>
                <a:gd name="connsiteY91" fmla="*/ 103517 h 1612092"/>
                <a:gd name="connsiteX92" fmla="*/ 221549 w 1089942"/>
                <a:gd name="connsiteY92" fmla="*/ 109268 h 1612092"/>
                <a:gd name="connsiteX93" fmla="*/ 187044 w 1089942"/>
                <a:gd name="connsiteY93" fmla="*/ 126521 h 1612092"/>
                <a:gd name="connsiteX94" fmla="*/ 164040 w 1089942"/>
                <a:gd name="connsiteY94" fmla="*/ 143773 h 1612092"/>
                <a:gd name="connsiteX95" fmla="*/ 129534 w 1089942"/>
                <a:gd name="connsiteY95" fmla="*/ 166777 h 1612092"/>
                <a:gd name="connsiteX96" fmla="*/ 95028 w 1089942"/>
                <a:gd name="connsiteY96" fmla="*/ 207034 h 1612092"/>
                <a:gd name="connsiteX97" fmla="*/ 83527 w 1089942"/>
                <a:gd name="connsiteY97" fmla="*/ 247290 h 1612092"/>
                <a:gd name="connsiteX98" fmla="*/ 77776 w 1089942"/>
                <a:gd name="connsiteY98" fmla="*/ 270294 h 1612092"/>
                <a:gd name="connsiteX99" fmla="*/ 66274 w 1089942"/>
                <a:gd name="connsiteY99" fmla="*/ 368060 h 1612092"/>
                <a:gd name="connsiteX100" fmla="*/ 43270 w 1089942"/>
                <a:gd name="connsiteY100" fmla="*/ 442822 h 1612092"/>
                <a:gd name="connsiteX101" fmla="*/ 37519 w 1089942"/>
                <a:gd name="connsiteY101" fmla="*/ 460075 h 1612092"/>
                <a:gd name="connsiteX102" fmla="*/ 20266 w 1089942"/>
                <a:gd name="connsiteY102" fmla="*/ 511834 h 1612092"/>
                <a:gd name="connsiteX103" fmla="*/ 1144 w 1089942"/>
                <a:gd name="connsiteY103" fmla="*/ 554175 h 1612092"/>
                <a:gd name="connsiteX0" fmla="*/ 1785 w 1090583"/>
                <a:gd name="connsiteY0" fmla="*/ 544650 h 1668564"/>
                <a:gd name="connsiteX1" fmla="*/ 5595 w 1090583"/>
                <a:gd name="connsiteY1" fmla="*/ 1593011 h 1668564"/>
                <a:gd name="connsiteX2" fmla="*/ 43911 w 1090583"/>
                <a:gd name="connsiteY2" fmla="*/ 1581509 h 1668564"/>
                <a:gd name="connsiteX3" fmla="*/ 66915 w 1090583"/>
                <a:gd name="connsiteY3" fmla="*/ 1547004 h 1668564"/>
                <a:gd name="connsiteX4" fmla="*/ 61164 w 1090583"/>
                <a:gd name="connsiteY4" fmla="*/ 1477992 h 1668564"/>
                <a:gd name="connsiteX5" fmla="*/ 61164 w 1090583"/>
                <a:gd name="connsiteY5" fmla="*/ 1437736 h 1668564"/>
                <a:gd name="connsiteX6" fmla="*/ 78417 w 1090583"/>
                <a:gd name="connsiteY6" fmla="*/ 1431985 h 1668564"/>
                <a:gd name="connsiteX7" fmla="*/ 118673 w 1090583"/>
                <a:gd name="connsiteY7" fmla="*/ 1426234 h 1668564"/>
                <a:gd name="connsiteX8" fmla="*/ 141677 w 1090583"/>
                <a:gd name="connsiteY8" fmla="*/ 1420483 h 1668564"/>
                <a:gd name="connsiteX9" fmla="*/ 193435 w 1090583"/>
                <a:gd name="connsiteY9" fmla="*/ 1403230 h 1668564"/>
                <a:gd name="connsiteX10" fmla="*/ 210688 w 1090583"/>
                <a:gd name="connsiteY10" fmla="*/ 1397479 h 1668564"/>
                <a:gd name="connsiteX11" fmla="*/ 239443 w 1090583"/>
                <a:gd name="connsiteY11" fmla="*/ 1385977 h 1668564"/>
                <a:gd name="connsiteX12" fmla="*/ 268270 w 1090583"/>
                <a:gd name="connsiteY12" fmla="*/ 1378285 h 1668564"/>
                <a:gd name="connsiteX13" fmla="*/ 304572 w 1090583"/>
                <a:gd name="connsiteY13" fmla="*/ 1364842 h 1668564"/>
                <a:gd name="connsiteX14" fmla="*/ 337137 w 1090583"/>
                <a:gd name="connsiteY14" fmla="*/ 1334147 h 1668564"/>
                <a:gd name="connsiteX15" fmla="*/ 365964 w 1090583"/>
                <a:gd name="connsiteY15" fmla="*/ 1305464 h 1668564"/>
                <a:gd name="connsiteX16" fmla="*/ 400469 w 1090583"/>
                <a:gd name="connsiteY16" fmla="*/ 1270958 h 1668564"/>
                <a:gd name="connsiteX17" fmla="*/ 423473 w 1090583"/>
                <a:gd name="connsiteY17" fmla="*/ 1253705 h 1668564"/>
                <a:gd name="connsiteX18" fmla="*/ 434975 w 1090583"/>
                <a:gd name="connsiteY18" fmla="*/ 1236453 h 1668564"/>
                <a:gd name="connsiteX19" fmla="*/ 457979 w 1090583"/>
                <a:gd name="connsiteY19" fmla="*/ 1224951 h 1668564"/>
                <a:gd name="connsiteX20" fmla="*/ 492485 w 1090583"/>
                <a:gd name="connsiteY20" fmla="*/ 1190445 h 1668564"/>
                <a:gd name="connsiteX21" fmla="*/ 509737 w 1090583"/>
                <a:gd name="connsiteY21" fmla="*/ 1178943 h 1668564"/>
                <a:gd name="connsiteX22" fmla="*/ 515488 w 1090583"/>
                <a:gd name="connsiteY22" fmla="*/ 1161690 h 1668564"/>
                <a:gd name="connsiteX23" fmla="*/ 538492 w 1090583"/>
                <a:gd name="connsiteY23" fmla="*/ 1127185 h 1668564"/>
                <a:gd name="connsiteX24" fmla="*/ 549994 w 1090583"/>
                <a:gd name="connsiteY24" fmla="*/ 1086928 h 1668564"/>
                <a:gd name="connsiteX25" fmla="*/ 538492 w 1090583"/>
                <a:gd name="connsiteY25" fmla="*/ 1012166 h 1668564"/>
                <a:gd name="connsiteX26" fmla="*/ 526990 w 1090583"/>
                <a:gd name="connsiteY26" fmla="*/ 977660 h 1668564"/>
                <a:gd name="connsiteX27" fmla="*/ 515488 w 1090583"/>
                <a:gd name="connsiteY27" fmla="*/ 943154 h 1668564"/>
                <a:gd name="connsiteX28" fmla="*/ 509737 w 1090583"/>
                <a:gd name="connsiteY28" fmla="*/ 925902 h 1668564"/>
                <a:gd name="connsiteX29" fmla="*/ 486734 w 1090583"/>
                <a:gd name="connsiteY29" fmla="*/ 885645 h 1668564"/>
                <a:gd name="connsiteX30" fmla="*/ 469481 w 1090583"/>
                <a:gd name="connsiteY30" fmla="*/ 851139 h 1668564"/>
                <a:gd name="connsiteX31" fmla="*/ 480983 w 1090583"/>
                <a:gd name="connsiteY31" fmla="*/ 833887 h 1668564"/>
                <a:gd name="connsiteX32" fmla="*/ 498235 w 1090583"/>
                <a:gd name="connsiteY32" fmla="*/ 828136 h 1668564"/>
                <a:gd name="connsiteX33" fmla="*/ 530728 w 1090583"/>
                <a:gd name="connsiteY33" fmla="*/ 816634 h 1668564"/>
                <a:gd name="connsiteX34" fmla="*/ 561496 w 1090583"/>
                <a:gd name="connsiteY34" fmla="*/ 764875 h 1668564"/>
                <a:gd name="connsiteX35" fmla="*/ 532741 w 1090583"/>
                <a:gd name="connsiteY35" fmla="*/ 741871 h 1668564"/>
                <a:gd name="connsiteX36" fmla="*/ 485008 w 1090583"/>
                <a:gd name="connsiteY36" fmla="*/ 732311 h 1668564"/>
                <a:gd name="connsiteX37" fmla="*/ 417722 w 1090583"/>
                <a:gd name="connsiteY37" fmla="*/ 730370 h 1668564"/>
                <a:gd name="connsiteX38" fmla="*/ 400469 w 1090583"/>
                <a:gd name="connsiteY38" fmla="*/ 713117 h 1668564"/>
                <a:gd name="connsiteX39" fmla="*/ 383217 w 1090583"/>
                <a:gd name="connsiteY39" fmla="*/ 701615 h 1668564"/>
                <a:gd name="connsiteX40" fmla="*/ 371715 w 1090583"/>
                <a:gd name="connsiteY40" fmla="*/ 684362 h 1668564"/>
                <a:gd name="connsiteX41" fmla="*/ 394718 w 1090583"/>
                <a:gd name="connsiteY41" fmla="*/ 672860 h 1668564"/>
                <a:gd name="connsiteX42" fmla="*/ 433034 w 1090583"/>
                <a:gd name="connsiteY42" fmla="*/ 657476 h 1668564"/>
                <a:gd name="connsiteX43" fmla="*/ 463730 w 1090583"/>
                <a:gd name="connsiteY43" fmla="*/ 638354 h 1668564"/>
                <a:gd name="connsiteX44" fmla="*/ 498235 w 1090583"/>
                <a:gd name="connsiteY44" fmla="*/ 615351 h 1668564"/>
                <a:gd name="connsiteX45" fmla="*/ 492485 w 1090583"/>
                <a:gd name="connsiteY45" fmla="*/ 632604 h 1668564"/>
                <a:gd name="connsiteX46" fmla="*/ 511750 w 1090583"/>
                <a:gd name="connsiteY46" fmla="*/ 684290 h 1668564"/>
                <a:gd name="connsiteX47" fmla="*/ 557328 w 1090583"/>
                <a:gd name="connsiteY47" fmla="*/ 674801 h 1668564"/>
                <a:gd name="connsiteX48" fmla="*/ 613254 w 1090583"/>
                <a:gd name="connsiteY48" fmla="*/ 667109 h 1668564"/>
                <a:gd name="connsiteX49" fmla="*/ 630507 w 1090583"/>
                <a:gd name="connsiteY49" fmla="*/ 655607 h 1668564"/>
                <a:gd name="connsiteX50" fmla="*/ 647760 w 1090583"/>
                <a:gd name="connsiteY50" fmla="*/ 638354 h 1668564"/>
                <a:gd name="connsiteX51" fmla="*/ 659262 w 1090583"/>
                <a:gd name="connsiteY51" fmla="*/ 621102 h 1668564"/>
                <a:gd name="connsiteX52" fmla="*/ 693768 w 1090583"/>
                <a:gd name="connsiteY52" fmla="*/ 609600 h 1668564"/>
                <a:gd name="connsiteX53" fmla="*/ 711020 w 1090583"/>
                <a:gd name="connsiteY53" fmla="*/ 603849 h 1668564"/>
                <a:gd name="connsiteX54" fmla="*/ 728273 w 1090583"/>
                <a:gd name="connsiteY54" fmla="*/ 598098 h 1668564"/>
                <a:gd name="connsiteX55" fmla="*/ 745526 w 1090583"/>
                <a:gd name="connsiteY55" fmla="*/ 592347 h 1668564"/>
                <a:gd name="connsiteX56" fmla="*/ 791462 w 1090583"/>
                <a:gd name="connsiteY56" fmla="*/ 573081 h 1668564"/>
                <a:gd name="connsiteX57" fmla="*/ 833587 w 1090583"/>
                <a:gd name="connsiteY57" fmla="*/ 548137 h 1668564"/>
                <a:gd name="connsiteX58" fmla="*/ 854794 w 1090583"/>
                <a:gd name="connsiteY58" fmla="*/ 517585 h 1668564"/>
                <a:gd name="connsiteX59" fmla="*/ 872047 w 1090583"/>
                <a:gd name="connsiteY59" fmla="*/ 529087 h 1668564"/>
                <a:gd name="connsiteX60" fmla="*/ 889300 w 1090583"/>
                <a:gd name="connsiteY60" fmla="*/ 546339 h 1668564"/>
                <a:gd name="connsiteX61" fmla="*/ 906552 w 1090583"/>
                <a:gd name="connsiteY61" fmla="*/ 552090 h 1668564"/>
                <a:gd name="connsiteX62" fmla="*/ 912303 w 1090583"/>
                <a:gd name="connsiteY62" fmla="*/ 534837 h 1668564"/>
                <a:gd name="connsiteX63" fmla="*/ 923805 w 1090583"/>
                <a:gd name="connsiteY63" fmla="*/ 517585 h 1668564"/>
                <a:gd name="connsiteX64" fmla="*/ 929556 w 1090583"/>
                <a:gd name="connsiteY64" fmla="*/ 477328 h 1668564"/>
                <a:gd name="connsiteX65" fmla="*/ 935307 w 1090583"/>
                <a:gd name="connsiteY65" fmla="*/ 454324 h 1668564"/>
                <a:gd name="connsiteX66" fmla="*/ 964062 w 1090583"/>
                <a:gd name="connsiteY66" fmla="*/ 437071 h 1668564"/>
                <a:gd name="connsiteX67" fmla="*/ 981315 w 1090583"/>
                <a:gd name="connsiteY67" fmla="*/ 425570 h 1668564"/>
                <a:gd name="connsiteX68" fmla="*/ 1004318 w 1090583"/>
                <a:gd name="connsiteY68" fmla="*/ 408317 h 1668564"/>
                <a:gd name="connsiteX69" fmla="*/ 1056077 w 1090583"/>
                <a:gd name="connsiteY69" fmla="*/ 385313 h 1668564"/>
                <a:gd name="connsiteX70" fmla="*/ 1067579 w 1090583"/>
                <a:gd name="connsiteY70" fmla="*/ 368060 h 1668564"/>
                <a:gd name="connsiteX71" fmla="*/ 1084832 w 1090583"/>
                <a:gd name="connsiteY71" fmla="*/ 362309 h 1668564"/>
                <a:gd name="connsiteX72" fmla="*/ 1090583 w 1090583"/>
                <a:gd name="connsiteY72" fmla="*/ 253041 h 1668564"/>
                <a:gd name="connsiteX73" fmla="*/ 1084832 w 1090583"/>
                <a:gd name="connsiteY73" fmla="*/ 149524 h 1668564"/>
                <a:gd name="connsiteX74" fmla="*/ 1061828 w 1090583"/>
                <a:gd name="connsiteY74" fmla="*/ 115019 h 1668564"/>
                <a:gd name="connsiteX75" fmla="*/ 1015820 w 1090583"/>
                <a:gd name="connsiteY75" fmla="*/ 57509 h 1668564"/>
                <a:gd name="connsiteX76" fmla="*/ 1004318 w 1090583"/>
                <a:gd name="connsiteY76" fmla="*/ 34505 h 1668564"/>
                <a:gd name="connsiteX77" fmla="*/ 969813 w 1090583"/>
                <a:gd name="connsiteY77" fmla="*/ 17253 h 1668564"/>
                <a:gd name="connsiteX78" fmla="*/ 918054 w 1090583"/>
                <a:gd name="connsiteY78" fmla="*/ 11502 h 1668564"/>
                <a:gd name="connsiteX79" fmla="*/ 866296 w 1090583"/>
                <a:gd name="connsiteY79" fmla="*/ 0 h 1668564"/>
                <a:gd name="connsiteX80" fmla="*/ 745526 w 1090583"/>
                <a:gd name="connsiteY80" fmla="*/ 11502 h 1668564"/>
                <a:gd name="connsiteX81" fmla="*/ 630507 w 1090583"/>
                <a:gd name="connsiteY81" fmla="*/ 28754 h 1668564"/>
                <a:gd name="connsiteX82" fmla="*/ 607503 w 1090583"/>
                <a:gd name="connsiteY82" fmla="*/ 34505 h 1668564"/>
                <a:gd name="connsiteX83" fmla="*/ 567247 w 1090583"/>
                <a:gd name="connsiteY83" fmla="*/ 40256 h 1668564"/>
                <a:gd name="connsiteX84" fmla="*/ 532741 w 1090583"/>
                <a:gd name="connsiteY84" fmla="*/ 46007 h 1668564"/>
                <a:gd name="connsiteX85" fmla="*/ 503986 w 1090583"/>
                <a:gd name="connsiteY85" fmla="*/ 51758 h 1668564"/>
                <a:gd name="connsiteX86" fmla="*/ 406220 w 1090583"/>
                <a:gd name="connsiteY86" fmla="*/ 57509 h 1668564"/>
                <a:gd name="connsiteX87" fmla="*/ 360213 w 1090583"/>
                <a:gd name="connsiteY87" fmla="*/ 69011 h 1668564"/>
                <a:gd name="connsiteX88" fmla="*/ 325707 w 1090583"/>
                <a:gd name="connsiteY88" fmla="*/ 74762 h 1668564"/>
                <a:gd name="connsiteX89" fmla="*/ 291202 w 1090583"/>
                <a:gd name="connsiteY89" fmla="*/ 86264 h 1668564"/>
                <a:gd name="connsiteX90" fmla="*/ 268198 w 1090583"/>
                <a:gd name="connsiteY90" fmla="*/ 92015 h 1668564"/>
                <a:gd name="connsiteX91" fmla="*/ 239443 w 1090583"/>
                <a:gd name="connsiteY91" fmla="*/ 103517 h 1668564"/>
                <a:gd name="connsiteX92" fmla="*/ 222190 w 1090583"/>
                <a:gd name="connsiteY92" fmla="*/ 109268 h 1668564"/>
                <a:gd name="connsiteX93" fmla="*/ 187685 w 1090583"/>
                <a:gd name="connsiteY93" fmla="*/ 126521 h 1668564"/>
                <a:gd name="connsiteX94" fmla="*/ 164681 w 1090583"/>
                <a:gd name="connsiteY94" fmla="*/ 143773 h 1668564"/>
                <a:gd name="connsiteX95" fmla="*/ 130175 w 1090583"/>
                <a:gd name="connsiteY95" fmla="*/ 166777 h 1668564"/>
                <a:gd name="connsiteX96" fmla="*/ 95669 w 1090583"/>
                <a:gd name="connsiteY96" fmla="*/ 207034 h 1668564"/>
                <a:gd name="connsiteX97" fmla="*/ 84168 w 1090583"/>
                <a:gd name="connsiteY97" fmla="*/ 247290 h 1668564"/>
                <a:gd name="connsiteX98" fmla="*/ 78417 w 1090583"/>
                <a:gd name="connsiteY98" fmla="*/ 270294 h 1668564"/>
                <a:gd name="connsiteX99" fmla="*/ 66915 w 1090583"/>
                <a:gd name="connsiteY99" fmla="*/ 368060 h 1668564"/>
                <a:gd name="connsiteX100" fmla="*/ 43911 w 1090583"/>
                <a:gd name="connsiteY100" fmla="*/ 442822 h 1668564"/>
                <a:gd name="connsiteX101" fmla="*/ 38160 w 1090583"/>
                <a:gd name="connsiteY101" fmla="*/ 460075 h 1668564"/>
                <a:gd name="connsiteX102" fmla="*/ 20907 w 1090583"/>
                <a:gd name="connsiteY102" fmla="*/ 511834 h 1668564"/>
                <a:gd name="connsiteX103" fmla="*/ 1785 w 1090583"/>
                <a:gd name="connsiteY103" fmla="*/ 544650 h 1668564"/>
                <a:gd name="connsiteX0" fmla="*/ 15818 w 1085566"/>
                <a:gd name="connsiteY0" fmla="*/ 544650 h 1668564"/>
                <a:gd name="connsiteX1" fmla="*/ 578 w 1085566"/>
                <a:gd name="connsiteY1" fmla="*/ 1593011 h 1668564"/>
                <a:gd name="connsiteX2" fmla="*/ 38894 w 1085566"/>
                <a:gd name="connsiteY2" fmla="*/ 1581509 h 1668564"/>
                <a:gd name="connsiteX3" fmla="*/ 61898 w 1085566"/>
                <a:gd name="connsiteY3" fmla="*/ 1547004 h 1668564"/>
                <a:gd name="connsiteX4" fmla="*/ 56147 w 1085566"/>
                <a:gd name="connsiteY4" fmla="*/ 1477992 h 1668564"/>
                <a:gd name="connsiteX5" fmla="*/ 56147 w 1085566"/>
                <a:gd name="connsiteY5" fmla="*/ 1437736 h 1668564"/>
                <a:gd name="connsiteX6" fmla="*/ 73400 w 1085566"/>
                <a:gd name="connsiteY6" fmla="*/ 1431985 h 1668564"/>
                <a:gd name="connsiteX7" fmla="*/ 113656 w 1085566"/>
                <a:gd name="connsiteY7" fmla="*/ 1426234 h 1668564"/>
                <a:gd name="connsiteX8" fmla="*/ 136660 w 1085566"/>
                <a:gd name="connsiteY8" fmla="*/ 1420483 h 1668564"/>
                <a:gd name="connsiteX9" fmla="*/ 188418 w 1085566"/>
                <a:gd name="connsiteY9" fmla="*/ 1403230 h 1668564"/>
                <a:gd name="connsiteX10" fmla="*/ 205671 w 1085566"/>
                <a:gd name="connsiteY10" fmla="*/ 1397479 h 1668564"/>
                <a:gd name="connsiteX11" fmla="*/ 234426 w 1085566"/>
                <a:gd name="connsiteY11" fmla="*/ 1385977 h 1668564"/>
                <a:gd name="connsiteX12" fmla="*/ 263253 w 1085566"/>
                <a:gd name="connsiteY12" fmla="*/ 1378285 h 1668564"/>
                <a:gd name="connsiteX13" fmla="*/ 299555 w 1085566"/>
                <a:gd name="connsiteY13" fmla="*/ 1364842 h 1668564"/>
                <a:gd name="connsiteX14" fmla="*/ 332120 w 1085566"/>
                <a:gd name="connsiteY14" fmla="*/ 1334147 h 1668564"/>
                <a:gd name="connsiteX15" fmla="*/ 360947 w 1085566"/>
                <a:gd name="connsiteY15" fmla="*/ 1305464 h 1668564"/>
                <a:gd name="connsiteX16" fmla="*/ 395452 w 1085566"/>
                <a:gd name="connsiteY16" fmla="*/ 1270958 h 1668564"/>
                <a:gd name="connsiteX17" fmla="*/ 418456 w 1085566"/>
                <a:gd name="connsiteY17" fmla="*/ 1253705 h 1668564"/>
                <a:gd name="connsiteX18" fmla="*/ 429958 w 1085566"/>
                <a:gd name="connsiteY18" fmla="*/ 1236453 h 1668564"/>
                <a:gd name="connsiteX19" fmla="*/ 452962 w 1085566"/>
                <a:gd name="connsiteY19" fmla="*/ 1224951 h 1668564"/>
                <a:gd name="connsiteX20" fmla="*/ 487468 w 1085566"/>
                <a:gd name="connsiteY20" fmla="*/ 1190445 h 1668564"/>
                <a:gd name="connsiteX21" fmla="*/ 504720 w 1085566"/>
                <a:gd name="connsiteY21" fmla="*/ 1178943 h 1668564"/>
                <a:gd name="connsiteX22" fmla="*/ 510471 w 1085566"/>
                <a:gd name="connsiteY22" fmla="*/ 1161690 h 1668564"/>
                <a:gd name="connsiteX23" fmla="*/ 533475 w 1085566"/>
                <a:gd name="connsiteY23" fmla="*/ 1127185 h 1668564"/>
                <a:gd name="connsiteX24" fmla="*/ 544977 w 1085566"/>
                <a:gd name="connsiteY24" fmla="*/ 1086928 h 1668564"/>
                <a:gd name="connsiteX25" fmla="*/ 533475 w 1085566"/>
                <a:gd name="connsiteY25" fmla="*/ 1012166 h 1668564"/>
                <a:gd name="connsiteX26" fmla="*/ 521973 w 1085566"/>
                <a:gd name="connsiteY26" fmla="*/ 977660 h 1668564"/>
                <a:gd name="connsiteX27" fmla="*/ 510471 w 1085566"/>
                <a:gd name="connsiteY27" fmla="*/ 943154 h 1668564"/>
                <a:gd name="connsiteX28" fmla="*/ 504720 w 1085566"/>
                <a:gd name="connsiteY28" fmla="*/ 925902 h 1668564"/>
                <a:gd name="connsiteX29" fmla="*/ 481717 w 1085566"/>
                <a:gd name="connsiteY29" fmla="*/ 885645 h 1668564"/>
                <a:gd name="connsiteX30" fmla="*/ 464464 w 1085566"/>
                <a:gd name="connsiteY30" fmla="*/ 851139 h 1668564"/>
                <a:gd name="connsiteX31" fmla="*/ 475966 w 1085566"/>
                <a:gd name="connsiteY31" fmla="*/ 833887 h 1668564"/>
                <a:gd name="connsiteX32" fmla="*/ 493218 w 1085566"/>
                <a:gd name="connsiteY32" fmla="*/ 828136 h 1668564"/>
                <a:gd name="connsiteX33" fmla="*/ 525711 w 1085566"/>
                <a:gd name="connsiteY33" fmla="*/ 816634 h 1668564"/>
                <a:gd name="connsiteX34" fmla="*/ 556479 w 1085566"/>
                <a:gd name="connsiteY34" fmla="*/ 764875 h 1668564"/>
                <a:gd name="connsiteX35" fmla="*/ 527724 w 1085566"/>
                <a:gd name="connsiteY35" fmla="*/ 741871 h 1668564"/>
                <a:gd name="connsiteX36" fmla="*/ 479991 w 1085566"/>
                <a:gd name="connsiteY36" fmla="*/ 732311 h 1668564"/>
                <a:gd name="connsiteX37" fmla="*/ 412705 w 1085566"/>
                <a:gd name="connsiteY37" fmla="*/ 730370 h 1668564"/>
                <a:gd name="connsiteX38" fmla="*/ 395452 w 1085566"/>
                <a:gd name="connsiteY38" fmla="*/ 713117 h 1668564"/>
                <a:gd name="connsiteX39" fmla="*/ 378200 w 1085566"/>
                <a:gd name="connsiteY39" fmla="*/ 701615 h 1668564"/>
                <a:gd name="connsiteX40" fmla="*/ 366698 w 1085566"/>
                <a:gd name="connsiteY40" fmla="*/ 684362 h 1668564"/>
                <a:gd name="connsiteX41" fmla="*/ 389701 w 1085566"/>
                <a:gd name="connsiteY41" fmla="*/ 672860 h 1668564"/>
                <a:gd name="connsiteX42" fmla="*/ 428017 w 1085566"/>
                <a:gd name="connsiteY42" fmla="*/ 657476 h 1668564"/>
                <a:gd name="connsiteX43" fmla="*/ 458713 w 1085566"/>
                <a:gd name="connsiteY43" fmla="*/ 638354 h 1668564"/>
                <a:gd name="connsiteX44" fmla="*/ 493218 w 1085566"/>
                <a:gd name="connsiteY44" fmla="*/ 615351 h 1668564"/>
                <a:gd name="connsiteX45" fmla="*/ 487468 w 1085566"/>
                <a:gd name="connsiteY45" fmla="*/ 632604 h 1668564"/>
                <a:gd name="connsiteX46" fmla="*/ 506733 w 1085566"/>
                <a:gd name="connsiteY46" fmla="*/ 684290 h 1668564"/>
                <a:gd name="connsiteX47" fmla="*/ 552311 w 1085566"/>
                <a:gd name="connsiteY47" fmla="*/ 674801 h 1668564"/>
                <a:gd name="connsiteX48" fmla="*/ 608237 w 1085566"/>
                <a:gd name="connsiteY48" fmla="*/ 667109 h 1668564"/>
                <a:gd name="connsiteX49" fmla="*/ 625490 w 1085566"/>
                <a:gd name="connsiteY49" fmla="*/ 655607 h 1668564"/>
                <a:gd name="connsiteX50" fmla="*/ 642743 w 1085566"/>
                <a:gd name="connsiteY50" fmla="*/ 638354 h 1668564"/>
                <a:gd name="connsiteX51" fmla="*/ 654245 w 1085566"/>
                <a:gd name="connsiteY51" fmla="*/ 621102 h 1668564"/>
                <a:gd name="connsiteX52" fmla="*/ 688751 w 1085566"/>
                <a:gd name="connsiteY52" fmla="*/ 609600 h 1668564"/>
                <a:gd name="connsiteX53" fmla="*/ 706003 w 1085566"/>
                <a:gd name="connsiteY53" fmla="*/ 603849 h 1668564"/>
                <a:gd name="connsiteX54" fmla="*/ 723256 w 1085566"/>
                <a:gd name="connsiteY54" fmla="*/ 598098 h 1668564"/>
                <a:gd name="connsiteX55" fmla="*/ 740509 w 1085566"/>
                <a:gd name="connsiteY55" fmla="*/ 592347 h 1668564"/>
                <a:gd name="connsiteX56" fmla="*/ 786445 w 1085566"/>
                <a:gd name="connsiteY56" fmla="*/ 573081 h 1668564"/>
                <a:gd name="connsiteX57" fmla="*/ 828570 w 1085566"/>
                <a:gd name="connsiteY57" fmla="*/ 548137 h 1668564"/>
                <a:gd name="connsiteX58" fmla="*/ 849777 w 1085566"/>
                <a:gd name="connsiteY58" fmla="*/ 517585 h 1668564"/>
                <a:gd name="connsiteX59" fmla="*/ 867030 w 1085566"/>
                <a:gd name="connsiteY59" fmla="*/ 529087 h 1668564"/>
                <a:gd name="connsiteX60" fmla="*/ 884283 w 1085566"/>
                <a:gd name="connsiteY60" fmla="*/ 546339 h 1668564"/>
                <a:gd name="connsiteX61" fmla="*/ 901535 w 1085566"/>
                <a:gd name="connsiteY61" fmla="*/ 552090 h 1668564"/>
                <a:gd name="connsiteX62" fmla="*/ 907286 w 1085566"/>
                <a:gd name="connsiteY62" fmla="*/ 534837 h 1668564"/>
                <a:gd name="connsiteX63" fmla="*/ 918788 w 1085566"/>
                <a:gd name="connsiteY63" fmla="*/ 517585 h 1668564"/>
                <a:gd name="connsiteX64" fmla="*/ 924539 w 1085566"/>
                <a:gd name="connsiteY64" fmla="*/ 477328 h 1668564"/>
                <a:gd name="connsiteX65" fmla="*/ 930290 w 1085566"/>
                <a:gd name="connsiteY65" fmla="*/ 454324 h 1668564"/>
                <a:gd name="connsiteX66" fmla="*/ 959045 w 1085566"/>
                <a:gd name="connsiteY66" fmla="*/ 437071 h 1668564"/>
                <a:gd name="connsiteX67" fmla="*/ 976298 w 1085566"/>
                <a:gd name="connsiteY67" fmla="*/ 425570 h 1668564"/>
                <a:gd name="connsiteX68" fmla="*/ 999301 w 1085566"/>
                <a:gd name="connsiteY68" fmla="*/ 408317 h 1668564"/>
                <a:gd name="connsiteX69" fmla="*/ 1051060 w 1085566"/>
                <a:gd name="connsiteY69" fmla="*/ 385313 h 1668564"/>
                <a:gd name="connsiteX70" fmla="*/ 1062562 w 1085566"/>
                <a:gd name="connsiteY70" fmla="*/ 368060 h 1668564"/>
                <a:gd name="connsiteX71" fmla="*/ 1079815 w 1085566"/>
                <a:gd name="connsiteY71" fmla="*/ 362309 h 1668564"/>
                <a:gd name="connsiteX72" fmla="*/ 1085566 w 1085566"/>
                <a:gd name="connsiteY72" fmla="*/ 253041 h 1668564"/>
                <a:gd name="connsiteX73" fmla="*/ 1079815 w 1085566"/>
                <a:gd name="connsiteY73" fmla="*/ 149524 h 1668564"/>
                <a:gd name="connsiteX74" fmla="*/ 1056811 w 1085566"/>
                <a:gd name="connsiteY74" fmla="*/ 115019 h 1668564"/>
                <a:gd name="connsiteX75" fmla="*/ 1010803 w 1085566"/>
                <a:gd name="connsiteY75" fmla="*/ 57509 h 1668564"/>
                <a:gd name="connsiteX76" fmla="*/ 999301 w 1085566"/>
                <a:gd name="connsiteY76" fmla="*/ 34505 h 1668564"/>
                <a:gd name="connsiteX77" fmla="*/ 964796 w 1085566"/>
                <a:gd name="connsiteY77" fmla="*/ 17253 h 1668564"/>
                <a:gd name="connsiteX78" fmla="*/ 913037 w 1085566"/>
                <a:gd name="connsiteY78" fmla="*/ 11502 h 1668564"/>
                <a:gd name="connsiteX79" fmla="*/ 861279 w 1085566"/>
                <a:gd name="connsiteY79" fmla="*/ 0 h 1668564"/>
                <a:gd name="connsiteX80" fmla="*/ 740509 w 1085566"/>
                <a:gd name="connsiteY80" fmla="*/ 11502 h 1668564"/>
                <a:gd name="connsiteX81" fmla="*/ 625490 w 1085566"/>
                <a:gd name="connsiteY81" fmla="*/ 28754 h 1668564"/>
                <a:gd name="connsiteX82" fmla="*/ 602486 w 1085566"/>
                <a:gd name="connsiteY82" fmla="*/ 34505 h 1668564"/>
                <a:gd name="connsiteX83" fmla="*/ 562230 w 1085566"/>
                <a:gd name="connsiteY83" fmla="*/ 40256 h 1668564"/>
                <a:gd name="connsiteX84" fmla="*/ 527724 w 1085566"/>
                <a:gd name="connsiteY84" fmla="*/ 46007 h 1668564"/>
                <a:gd name="connsiteX85" fmla="*/ 498969 w 1085566"/>
                <a:gd name="connsiteY85" fmla="*/ 51758 h 1668564"/>
                <a:gd name="connsiteX86" fmla="*/ 401203 w 1085566"/>
                <a:gd name="connsiteY86" fmla="*/ 57509 h 1668564"/>
                <a:gd name="connsiteX87" fmla="*/ 355196 w 1085566"/>
                <a:gd name="connsiteY87" fmla="*/ 69011 h 1668564"/>
                <a:gd name="connsiteX88" fmla="*/ 320690 w 1085566"/>
                <a:gd name="connsiteY88" fmla="*/ 74762 h 1668564"/>
                <a:gd name="connsiteX89" fmla="*/ 286185 w 1085566"/>
                <a:gd name="connsiteY89" fmla="*/ 86264 h 1668564"/>
                <a:gd name="connsiteX90" fmla="*/ 263181 w 1085566"/>
                <a:gd name="connsiteY90" fmla="*/ 92015 h 1668564"/>
                <a:gd name="connsiteX91" fmla="*/ 234426 w 1085566"/>
                <a:gd name="connsiteY91" fmla="*/ 103517 h 1668564"/>
                <a:gd name="connsiteX92" fmla="*/ 217173 w 1085566"/>
                <a:gd name="connsiteY92" fmla="*/ 109268 h 1668564"/>
                <a:gd name="connsiteX93" fmla="*/ 182668 w 1085566"/>
                <a:gd name="connsiteY93" fmla="*/ 126521 h 1668564"/>
                <a:gd name="connsiteX94" fmla="*/ 159664 w 1085566"/>
                <a:gd name="connsiteY94" fmla="*/ 143773 h 1668564"/>
                <a:gd name="connsiteX95" fmla="*/ 125158 w 1085566"/>
                <a:gd name="connsiteY95" fmla="*/ 166777 h 1668564"/>
                <a:gd name="connsiteX96" fmla="*/ 90652 w 1085566"/>
                <a:gd name="connsiteY96" fmla="*/ 207034 h 1668564"/>
                <a:gd name="connsiteX97" fmla="*/ 79151 w 1085566"/>
                <a:gd name="connsiteY97" fmla="*/ 247290 h 1668564"/>
                <a:gd name="connsiteX98" fmla="*/ 73400 w 1085566"/>
                <a:gd name="connsiteY98" fmla="*/ 270294 h 1668564"/>
                <a:gd name="connsiteX99" fmla="*/ 61898 w 1085566"/>
                <a:gd name="connsiteY99" fmla="*/ 368060 h 1668564"/>
                <a:gd name="connsiteX100" fmla="*/ 38894 w 1085566"/>
                <a:gd name="connsiteY100" fmla="*/ 442822 h 1668564"/>
                <a:gd name="connsiteX101" fmla="*/ 33143 w 1085566"/>
                <a:gd name="connsiteY101" fmla="*/ 460075 h 1668564"/>
                <a:gd name="connsiteX102" fmla="*/ 15890 w 1085566"/>
                <a:gd name="connsiteY102" fmla="*/ 511834 h 1668564"/>
                <a:gd name="connsiteX103" fmla="*/ 15818 w 1085566"/>
                <a:gd name="connsiteY103" fmla="*/ 544650 h 1668564"/>
                <a:gd name="connsiteX0" fmla="*/ 7481 w 1086754"/>
                <a:gd name="connsiteY0" fmla="*/ 544650 h 1668564"/>
                <a:gd name="connsiteX1" fmla="*/ 1766 w 1086754"/>
                <a:gd name="connsiteY1" fmla="*/ 1593011 h 1668564"/>
                <a:gd name="connsiteX2" fmla="*/ 40082 w 1086754"/>
                <a:gd name="connsiteY2" fmla="*/ 1581509 h 1668564"/>
                <a:gd name="connsiteX3" fmla="*/ 63086 w 1086754"/>
                <a:gd name="connsiteY3" fmla="*/ 1547004 h 1668564"/>
                <a:gd name="connsiteX4" fmla="*/ 57335 w 1086754"/>
                <a:gd name="connsiteY4" fmla="*/ 1477992 h 1668564"/>
                <a:gd name="connsiteX5" fmla="*/ 57335 w 1086754"/>
                <a:gd name="connsiteY5" fmla="*/ 1437736 h 1668564"/>
                <a:gd name="connsiteX6" fmla="*/ 74588 w 1086754"/>
                <a:gd name="connsiteY6" fmla="*/ 1431985 h 1668564"/>
                <a:gd name="connsiteX7" fmla="*/ 114844 w 1086754"/>
                <a:gd name="connsiteY7" fmla="*/ 1426234 h 1668564"/>
                <a:gd name="connsiteX8" fmla="*/ 137848 w 1086754"/>
                <a:gd name="connsiteY8" fmla="*/ 1420483 h 1668564"/>
                <a:gd name="connsiteX9" fmla="*/ 189606 w 1086754"/>
                <a:gd name="connsiteY9" fmla="*/ 1403230 h 1668564"/>
                <a:gd name="connsiteX10" fmla="*/ 206859 w 1086754"/>
                <a:gd name="connsiteY10" fmla="*/ 1397479 h 1668564"/>
                <a:gd name="connsiteX11" fmla="*/ 235614 w 1086754"/>
                <a:gd name="connsiteY11" fmla="*/ 1385977 h 1668564"/>
                <a:gd name="connsiteX12" fmla="*/ 264441 w 1086754"/>
                <a:gd name="connsiteY12" fmla="*/ 1378285 h 1668564"/>
                <a:gd name="connsiteX13" fmla="*/ 300743 w 1086754"/>
                <a:gd name="connsiteY13" fmla="*/ 1364842 h 1668564"/>
                <a:gd name="connsiteX14" fmla="*/ 333308 w 1086754"/>
                <a:gd name="connsiteY14" fmla="*/ 1334147 h 1668564"/>
                <a:gd name="connsiteX15" fmla="*/ 362135 w 1086754"/>
                <a:gd name="connsiteY15" fmla="*/ 1305464 h 1668564"/>
                <a:gd name="connsiteX16" fmla="*/ 396640 w 1086754"/>
                <a:gd name="connsiteY16" fmla="*/ 1270958 h 1668564"/>
                <a:gd name="connsiteX17" fmla="*/ 419644 w 1086754"/>
                <a:gd name="connsiteY17" fmla="*/ 1253705 h 1668564"/>
                <a:gd name="connsiteX18" fmla="*/ 431146 w 1086754"/>
                <a:gd name="connsiteY18" fmla="*/ 1236453 h 1668564"/>
                <a:gd name="connsiteX19" fmla="*/ 454150 w 1086754"/>
                <a:gd name="connsiteY19" fmla="*/ 1224951 h 1668564"/>
                <a:gd name="connsiteX20" fmla="*/ 488656 w 1086754"/>
                <a:gd name="connsiteY20" fmla="*/ 1190445 h 1668564"/>
                <a:gd name="connsiteX21" fmla="*/ 505908 w 1086754"/>
                <a:gd name="connsiteY21" fmla="*/ 1178943 h 1668564"/>
                <a:gd name="connsiteX22" fmla="*/ 511659 w 1086754"/>
                <a:gd name="connsiteY22" fmla="*/ 1161690 h 1668564"/>
                <a:gd name="connsiteX23" fmla="*/ 534663 w 1086754"/>
                <a:gd name="connsiteY23" fmla="*/ 1127185 h 1668564"/>
                <a:gd name="connsiteX24" fmla="*/ 546165 w 1086754"/>
                <a:gd name="connsiteY24" fmla="*/ 1086928 h 1668564"/>
                <a:gd name="connsiteX25" fmla="*/ 534663 w 1086754"/>
                <a:gd name="connsiteY25" fmla="*/ 1012166 h 1668564"/>
                <a:gd name="connsiteX26" fmla="*/ 523161 w 1086754"/>
                <a:gd name="connsiteY26" fmla="*/ 977660 h 1668564"/>
                <a:gd name="connsiteX27" fmla="*/ 511659 w 1086754"/>
                <a:gd name="connsiteY27" fmla="*/ 943154 h 1668564"/>
                <a:gd name="connsiteX28" fmla="*/ 505908 w 1086754"/>
                <a:gd name="connsiteY28" fmla="*/ 925902 h 1668564"/>
                <a:gd name="connsiteX29" fmla="*/ 482905 w 1086754"/>
                <a:gd name="connsiteY29" fmla="*/ 885645 h 1668564"/>
                <a:gd name="connsiteX30" fmla="*/ 465652 w 1086754"/>
                <a:gd name="connsiteY30" fmla="*/ 851139 h 1668564"/>
                <a:gd name="connsiteX31" fmla="*/ 477154 w 1086754"/>
                <a:gd name="connsiteY31" fmla="*/ 833887 h 1668564"/>
                <a:gd name="connsiteX32" fmla="*/ 494406 w 1086754"/>
                <a:gd name="connsiteY32" fmla="*/ 828136 h 1668564"/>
                <a:gd name="connsiteX33" fmla="*/ 526899 w 1086754"/>
                <a:gd name="connsiteY33" fmla="*/ 816634 h 1668564"/>
                <a:gd name="connsiteX34" fmla="*/ 557667 w 1086754"/>
                <a:gd name="connsiteY34" fmla="*/ 764875 h 1668564"/>
                <a:gd name="connsiteX35" fmla="*/ 528912 w 1086754"/>
                <a:gd name="connsiteY35" fmla="*/ 741871 h 1668564"/>
                <a:gd name="connsiteX36" fmla="*/ 481179 w 1086754"/>
                <a:gd name="connsiteY36" fmla="*/ 732311 h 1668564"/>
                <a:gd name="connsiteX37" fmla="*/ 413893 w 1086754"/>
                <a:gd name="connsiteY37" fmla="*/ 730370 h 1668564"/>
                <a:gd name="connsiteX38" fmla="*/ 396640 w 1086754"/>
                <a:gd name="connsiteY38" fmla="*/ 713117 h 1668564"/>
                <a:gd name="connsiteX39" fmla="*/ 379388 w 1086754"/>
                <a:gd name="connsiteY39" fmla="*/ 701615 h 1668564"/>
                <a:gd name="connsiteX40" fmla="*/ 367886 w 1086754"/>
                <a:gd name="connsiteY40" fmla="*/ 684362 h 1668564"/>
                <a:gd name="connsiteX41" fmla="*/ 390889 w 1086754"/>
                <a:gd name="connsiteY41" fmla="*/ 672860 h 1668564"/>
                <a:gd name="connsiteX42" fmla="*/ 429205 w 1086754"/>
                <a:gd name="connsiteY42" fmla="*/ 657476 h 1668564"/>
                <a:gd name="connsiteX43" fmla="*/ 459901 w 1086754"/>
                <a:gd name="connsiteY43" fmla="*/ 638354 h 1668564"/>
                <a:gd name="connsiteX44" fmla="*/ 494406 w 1086754"/>
                <a:gd name="connsiteY44" fmla="*/ 615351 h 1668564"/>
                <a:gd name="connsiteX45" fmla="*/ 488656 w 1086754"/>
                <a:gd name="connsiteY45" fmla="*/ 632604 h 1668564"/>
                <a:gd name="connsiteX46" fmla="*/ 507921 w 1086754"/>
                <a:gd name="connsiteY46" fmla="*/ 684290 h 1668564"/>
                <a:gd name="connsiteX47" fmla="*/ 553499 w 1086754"/>
                <a:gd name="connsiteY47" fmla="*/ 674801 h 1668564"/>
                <a:gd name="connsiteX48" fmla="*/ 609425 w 1086754"/>
                <a:gd name="connsiteY48" fmla="*/ 667109 h 1668564"/>
                <a:gd name="connsiteX49" fmla="*/ 626678 w 1086754"/>
                <a:gd name="connsiteY49" fmla="*/ 655607 h 1668564"/>
                <a:gd name="connsiteX50" fmla="*/ 643931 w 1086754"/>
                <a:gd name="connsiteY50" fmla="*/ 638354 h 1668564"/>
                <a:gd name="connsiteX51" fmla="*/ 655433 w 1086754"/>
                <a:gd name="connsiteY51" fmla="*/ 621102 h 1668564"/>
                <a:gd name="connsiteX52" fmla="*/ 689939 w 1086754"/>
                <a:gd name="connsiteY52" fmla="*/ 609600 h 1668564"/>
                <a:gd name="connsiteX53" fmla="*/ 707191 w 1086754"/>
                <a:gd name="connsiteY53" fmla="*/ 603849 h 1668564"/>
                <a:gd name="connsiteX54" fmla="*/ 724444 w 1086754"/>
                <a:gd name="connsiteY54" fmla="*/ 598098 h 1668564"/>
                <a:gd name="connsiteX55" fmla="*/ 741697 w 1086754"/>
                <a:gd name="connsiteY55" fmla="*/ 592347 h 1668564"/>
                <a:gd name="connsiteX56" fmla="*/ 787633 w 1086754"/>
                <a:gd name="connsiteY56" fmla="*/ 573081 h 1668564"/>
                <a:gd name="connsiteX57" fmla="*/ 829758 w 1086754"/>
                <a:gd name="connsiteY57" fmla="*/ 548137 h 1668564"/>
                <a:gd name="connsiteX58" fmla="*/ 850965 w 1086754"/>
                <a:gd name="connsiteY58" fmla="*/ 517585 h 1668564"/>
                <a:gd name="connsiteX59" fmla="*/ 868218 w 1086754"/>
                <a:gd name="connsiteY59" fmla="*/ 529087 h 1668564"/>
                <a:gd name="connsiteX60" fmla="*/ 885471 w 1086754"/>
                <a:gd name="connsiteY60" fmla="*/ 546339 h 1668564"/>
                <a:gd name="connsiteX61" fmla="*/ 902723 w 1086754"/>
                <a:gd name="connsiteY61" fmla="*/ 552090 h 1668564"/>
                <a:gd name="connsiteX62" fmla="*/ 908474 w 1086754"/>
                <a:gd name="connsiteY62" fmla="*/ 534837 h 1668564"/>
                <a:gd name="connsiteX63" fmla="*/ 919976 w 1086754"/>
                <a:gd name="connsiteY63" fmla="*/ 517585 h 1668564"/>
                <a:gd name="connsiteX64" fmla="*/ 925727 w 1086754"/>
                <a:gd name="connsiteY64" fmla="*/ 477328 h 1668564"/>
                <a:gd name="connsiteX65" fmla="*/ 931478 w 1086754"/>
                <a:gd name="connsiteY65" fmla="*/ 454324 h 1668564"/>
                <a:gd name="connsiteX66" fmla="*/ 960233 w 1086754"/>
                <a:gd name="connsiteY66" fmla="*/ 437071 h 1668564"/>
                <a:gd name="connsiteX67" fmla="*/ 977486 w 1086754"/>
                <a:gd name="connsiteY67" fmla="*/ 425570 h 1668564"/>
                <a:gd name="connsiteX68" fmla="*/ 1000489 w 1086754"/>
                <a:gd name="connsiteY68" fmla="*/ 408317 h 1668564"/>
                <a:gd name="connsiteX69" fmla="*/ 1052248 w 1086754"/>
                <a:gd name="connsiteY69" fmla="*/ 385313 h 1668564"/>
                <a:gd name="connsiteX70" fmla="*/ 1063750 w 1086754"/>
                <a:gd name="connsiteY70" fmla="*/ 368060 h 1668564"/>
                <a:gd name="connsiteX71" fmla="*/ 1081003 w 1086754"/>
                <a:gd name="connsiteY71" fmla="*/ 362309 h 1668564"/>
                <a:gd name="connsiteX72" fmla="*/ 1086754 w 1086754"/>
                <a:gd name="connsiteY72" fmla="*/ 253041 h 1668564"/>
                <a:gd name="connsiteX73" fmla="*/ 1081003 w 1086754"/>
                <a:gd name="connsiteY73" fmla="*/ 149524 h 1668564"/>
                <a:gd name="connsiteX74" fmla="*/ 1057999 w 1086754"/>
                <a:gd name="connsiteY74" fmla="*/ 115019 h 1668564"/>
                <a:gd name="connsiteX75" fmla="*/ 1011991 w 1086754"/>
                <a:gd name="connsiteY75" fmla="*/ 57509 h 1668564"/>
                <a:gd name="connsiteX76" fmla="*/ 1000489 w 1086754"/>
                <a:gd name="connsiteY76" fmla="*/ 34505 h 1668564"/>
                <a:gd name="connsiteX77" fmla="*/ 965984 w 1086754"/>
                <a:gd name="connsiteY77" fmla="*/ 17253 h 1668564"/>
                <a:gd name="connsiteX78" fmla="*/ 914225 w 1086754"/>
                <a:gd name="connsiteY78" fmla="*/ 11502 h 1668564"/>
                <a:gd name="connsiteX79" fmla="*/ 862467 w 1086754"/>
                <a:gd name="connsiteY79" fmla="*/ 0 h 1668564"/>
                <a:gd name="connsiteX80" fmla="*/ 741697 w 1086754"/>
                <a:gd name="connsiteY80" fmla="*/ 11502 h 1668564"/>
                <a:gd name="connsiteX81" fmla="*/ 626678 w 1086754"/>
                <a:gd name="connsiteY81" fmla="*/ 28754 h 1668564"/>
                <a:gd name="connsiteX82" fmla="*/ 603674 w 1086754"/>
                <a:gd name="connsiteY82" fmla="*/ 34505 h 1668564"/>
                <a:gd name="connsiteX83" fmla="*/ 563418 w 1086754"/>
                <a:gd name="connsiteY83" fmla="*/ 40256 h 1668564"/>
                <a:gd name="connsiteX84" fmla="*/ 528912 w 1086754"/>
                <a:gd name="connsiteY84" fmla="*/ 46007 h 1668564"/>
                <a:gd name="connsiteX85" fmla="*/ 500157 w 1086754"/>
                <a:gd name="connsiteY85" fmla="*/ 51758 h 1668564"/>
                <a:gd name="connsiteX86" fmla="*/ 402391 w 1086754"/>
                <a:gd name="connsiteY86" fmla="*/ 57509 h 1668564"/>
                <a:gd name="connsiteX87" fmla="*/ 356384 w 1086754"/>
                <a:gd name="connsiteY87" fmla="*/ 69011 h 1668564"/>
                <a:gd name="connsiteX88" fmla="*/ 321878 w 1086754"/>
                <a:gd name="connsiteY88" fmla="*/ 74762 h 1668564"/>
                <a:gd name="connsiteX89" fmla="*/ 287373 w 1086754"/>
                <a:gd name="connsiteY89" fmla="*/ 86264 h 1668564"/>
                <a:gd name="connsiteX90" fmla="*/ 264369 w 1086754"/>
                <a:gd name="connsiteY90" fmla="*/ 92015 h 1668564"/>
                <a:gd name="connsiteX91" fmla="*/ 235614 w 1086754"/>
                <a:gd name="connsiteY91" fmla="*/ 103517 h 1668564"/>
                <a:gd name="connsiteX92" fmla="*/ 218361 w 1086754"/>
                <a:gd name="connsiteY92" fmla="*/ 109268 h 1668564"/>
                <a:gd name="connsiteX93" fmla="*/ 183856 w 1086754"/>
                <a:gd name="connsiteY93" fmla="*/ 126521 h 1668564"/>
                <a:gd name="connsiteX94" fmla="*/ 160852 w 1086754"/>
                <a:gd name="connsiteY94" fmla="*/ 143773 h 1668564"/>
                <a:gd name="connsiteX95" fmla="*/ 126346 w 1086754"/>
                <a:gd name="connsiteY95" fmla="*/ 166777 h 1668564"/>
                <a:gd name="connsiteX96" fmla="*/ 91840 w 1086754"/>
                <a:gd name="connsiteY96" fmla="*/ 207034 h 1668564"/>
                <a:gd name="connsiteX97" fmla="*/ 80339 w 1086754"/>
                <a:gd name="connsiteY97" fmla="*/ 247290 h 1668564"/>
                <a:gd name="connsiteX98" fmla="*/ 74588 w 1086754"/>
                <a:gd name="connsiteY98" fmla="*/ 270294 h 1668564"/>
                <a:gd name="connsiteX99" fmla="*/ 63086 w 1086754"/>
                <a:gd name="connsiteY99" fmla="*/ 368060 h 1668564"/>
                <a:gd name="connsiteX100" fmla="*/ 40082 w 1086754"/>
                <a:gd name="connsiteY100" fmla="*/ 442822 h 1668564"/>
                <a:gd name="connsiteX101" fmla="*/ 34331 w 1086754"/>
                <a:gd name="connsiteY101" fmla="*/ 460075 h 1668564"/>
                <a:gd name="connsiteX102" fmla="*/ 17078 w 1086754"/>
                <a:gd name="connsiteY102" fmla="*/ 511834 h 1668564"/>
                <a:gd name="connsiteX103" fmla="*/ 7481 w 1086754"/>
                <a:gd name="connsiteY103" fmla="*/ 544650 h 166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086754" h="1668564">
                  <a:moveTo>
                    <a:pt x="7481" y="544650"/>
                  </a:moveTo>
                  <a:cubicBezTo>
                    <a:pt x="4929" y="724846"/>
                    <a:pt x="-3667" y="1420201"/>
                    <a:pt x="1766" y="1593011"/>
                  </a:cubicBezTo>
                  <a:cubicBezTo>
                    <a:pt x="7199" y="1765821"/>
                    <a:pt x="29862" y="1589177"/>
                    <a:pt x="40082" y="1581509"/>
                  </a:cubicBezTo>
                  <a:cubicBezTo>
                    <a:pt x="50302" y="1573841"/>
                    <a:pt x="63086" y="1547004"/>
                    <a:pt x="63086" y="1547004"/>
                  </a:cubicBezTo>
                  <a:cubicBezTo>
                    <a:pt x="61169" y="1524000"/>
                    <a:pt x="60386" y="1500873"/>
                    <a:pt x="57335" y="1477992"/>
                  </a:cubicBezTo>
                  <a:cubicBezTo>
                    <a:pt x="55068" y="1460992"/>
                    <a:pt x="42312" y="1456514"/>
                    <a:pt x="57335" y="1437736"/>
                  </a:cubicBezTo>
                  <a:cubicBezTo>
                    <a:pt x="61122" y="1433002"/>
                    <a:pt x="68644" y="1433174"/>
                    <a:pt x="74588" y="1431985"/>
                  </a:cubicBezTo>
                  <a:cubicBezTo>
                    <a:pt x="87880" y="1429327"/>
                    <a:pt x="101508" y="1428659"/>
                    <a:pt x="114844" y="1426234"/>
                  </a:cubicBezTo>
                  <a:cubicBezTo>
                    <a:pt x="122620" y="1424820"/>
                    <a:pt x="130294" y="1422807"/>
                    <a:pt x="137848" y="1420483"/>
                  </a:cubicBezTo>
                  <a:cubicBezTo>
                    <a:pt x="155230" y="1415135"/>
                    <a:pt x="172353" y="1408981"/>
                    <a:pt x="189606" y="1403230"/>
                  </a:cubicBezTo>
                  <a:cubicBezTo>
                    <a:pt x="195357" y="1401313"/>
                    <a:pt x="201230" y="1399730"/>
                    <a:pt x="206859" y="1397479"/>
                  </a:cubicBezTo>
                  <a:cubicBezTo>
                    <a:pt x="216444" y="1393645"/>
                    <a:pt x="226017" y="1389176"/>
                    <a:pt x="235614" y="1385977"/>
                  </a:cubicBezTo>
                  <a:cubicBezTo>
                    <a:pt x="245211" y="1382778"/>
                    <a:pt x="246313" y="1382817"/>
                    <a:pt x="264441" y="1378285"/>
                  </a:cubicBezTo>
                  <a:cubicBezTo>
                    <a:pt x="270192" y="1372534"/>
                    <a:pt x="289265" y="1372198"/>
                    <a:pt x="300743" y="1364842"/>
                  </a:cubicBezTo>
                  <a:cubicBezTo>
                    <a:pt x="312221" y="1357486"/>
                    <a:pt x="323076" y="1344043"/>
                    <a:pt x="333308" y="1334147"/>
                  </a:cubicBezTo>
                  <a:cubicBezTo>
                    <a:pt x="343540" y="1324251"/>
                    <a:pt x="348055" y="1310157"/>
                    <a:pt x="362135" y="1305464"/>
                  </a:cubicBezTo>
                  <a:cubicBezTo>
                    <a:pt x="373637" y="1293962"/>
                    <a:pt x="383627" y="1280718"/>
                    <a:pt x="396640" y="1270958"/>
                  </a:cubicBezTo>
                  <a:cubicBezTo>
                    <a:pt x="404308" y="1265207"/>
                    <a:pt x="412866" y="1260483"/>
                    <a:pt x="419644" y="1253705"/>
                  </a:cubicBezTo>
                  <a:cubicBezTo>
                    <a:pt x="424531" y="1248818"/>
                    <a:pt x="425836" y="1240878"/>
                    <a:pt x="431146" y="1236453"/>
                  </a:cubicBezTo>
                  <a:cubicBezTo>
                    <a:pt x="437732" y="1230965"/>
                    <a:pt x="447456" y="1230307"/>
                    <a:pt x="454150" y="1224951"/>
                  </a:cubicBezTo>
                  <a:cubicBezTo>
                    <a:pt x="466852" y="1214790"/>
                    <a:pt x="475122" y="1199468"/>
                    <a:pt x="488656" y="1190445"/>
                  </a:cubicBezTo>
                  <a:lnTo>
                    <a:pt x="505908" y="1178943"/>
                  </a:lnTo>
                  <a:cubicBezTo>
                    <a:pt x="507825" y="1173192"/>
                    <a:pt x="508715" y="1166989"/>
                    <a:pt x="511659" y="1161690"/>
                  </a:cubicBezTo>
                  <a:cubicBezTo>
                    <a:pt x="518372" y="1149606"/>
                    <a:pt x="534663" y="1127185"/>
                    <a:pt x="534663" y="1127185"/>
                  </a:cubicBezTo>
                  <a:cubicBezTo>
                    <a:pt x="537375" y="1119049"/>
                    <a:pt x="546165" y="1094149"/>
                    <a:pt x="546165" y="1086928"/>
                  </a:cubicBezTo>
                  <a:cubicBezTo>
                    <a:pt x="546165" y="1063978"/>
                    <a:pt x="541608" y="1035316"/>
                    <a:pt x="534663" y="1012166"/>
                  </a:cubicBezTo>
                  <a:cubicBezTo>
                    <a:pt x="531179" y="1000553"/>
                    <a:pt x="526995" y="989162"/>
                    <a:pt x="523161" y="977660"/>
                  </a:cubicBezTo>
                  <a:lnTo>
                    <a:pt x="511659" y="943154"/>
                  </a:lnTo>
                  <a:cubicBezTo>
                    <a:pt x="509742" y="937403"/>
                    <a:pt x="509270" y="930946"/>
                    <a:pt x="505908" y="925902"/>
                  </a:cubicBezTo>
                  <a:cubicBezTo>
                    <a:pt x="477885" y="883868"/>
                    <a:pt x="512090" y="936721"/>
                    <a:pt x="482905" y="885645"/>
                  </a:cubicBezTo>
                  <a:cubicBezTo>
                    <a:pt x="465066" y="854426"/>
                    <a:pt x="476197" y="882774"/>
                    <a:pt x="465652" y="851139"/>
                  </a:cubicBezTo>
                  <a:cubicBezTo>
                    <a:pt x="469486" y="845388"/>
                    <a:pt x="471757" y="838205"/>
                    <a:pt x="477154" y="833887"/>
                  </a:cubicBezTo>
                  <a:cubicBezTo>
                    <a:pt x="481887" y="830100"/>
                    <a:pt x="486115" y="831012"/>
                    <a:pt x="494406" y="828136"/>
                  </a:cubicBezTo>
                  <a:cubicBezTo>
                    <a:pt x="502697" y="825260"/>
                    <a:pt x="521148" y="820468"/>
                    <a:pt x="526899" y="816634"/>
                  </a:cubicBezTo>
                  <a:cubicBezTo>
                    <a:pt x="534567" y="805132"/>
                    <a:pt x="557332" y="777335"/>
                    <a:pt x="557667" y="764875"/>
                  </a:cubicBezTo>
                  <a:cubicBezTo>
                    <a:pt x="558002" y="752415"/>
                    <a:pt x="541660" y="747298"/>
                    <a:pt x="528912" y="741871"/>
                  </a:cubicBezTo>
                  <a:cubicBezTo>
                    <a:pt x="516164" y="736444"/>
                    <a:pt x="489044" y="733097"/>
                    <a:pt x="481179" y="732311"/>
                  </a:cubicBezTo>
                  <a:cubicBezTo>
                    <a:pt x="450600" y="729253"/>
                    <a:pt x="444565" y="732287"/>
                    <a:pt x="413893" y="730370"/>
                  </a:cubicBezTo>
                  <a:cubicBezTo>
                    <a:pt x="408142" y="724619"/>
                    <a:pt x="402888" y="718324"/>
                    <a:pt x="396640" y="713117"/>
                  </a:cubicBezTo>
                  <a:cubicBezTo>
                    <a:pt x="391330" y="708692"/>
                    <a:pt x="384275" y="706502"/>
                    <a:pt x="379388" y="701615"/>
                  </a:cubicBezTo>
                  <a:cubicBezTo>
                    <a:pt x="374501" y="696728"/>
                    <a:pt x="371720" y="690113"/>
                    <a:pt x="367886" y="684362"/>
                  </a:cubicBezTo>
                  <a:cubicBezTo>
                    <a:pt x="375554" y="680528"/>
                    <a:pt x="380669" y="677341"/>
                    <a:pt x="390889" y="672860"/>
                  </a:cubicBezTo>
                  <a:cubicBezTo>
                    <a:pt x="401109" y="668379"/>
                    <a:pt x="416091" y="661847"/>
                    <a:pt x="429205" y="657476"/>
                  </a:cubicBezTo>
                  <a:cubicBezTo>
                    <a:pt x="440707" y="653642"/>
                    <a:pt x="449034" y="645375"/>
                    <a:pt x="459901" y="638354"/>
                  </a:cubicBezTo>
                  <a:cubicBezTo>
                    <a:pt x="470768" y="631333"/>
                    <a:pt x="489614" y="616309"/>
                    <a:pt x="494406" y="615351"/>
                  </a:cubicBezTo>
                  <a:cubicBezTo>
                    <a:pt x="499198" y="614393"/>
                    <a:pt x="486403" y="621114"/>
                    <a:pt x="488656" y="632604"/>
                  </a:cubicBezTo>
                  <a:cubicBezTo>
                    <a:pt x="490909" y="644094"/>
                    <a:pt x="497114" y="677257"/>
                    <a:pt x="507921" y="684290"/>
                  </a:cubicBezTo>
                  <a:cubicBezTo>
                    <a:pt x="518728" y="691323"/>
                    <a:pt x="547748" y="672884"/>
                    <a:pt x="553499" y="674801"/>
                  </a:cubicBezTo>
                  <a:cubicBezTo>
                    <a:pt x="569900" y="672979"/>
                    <a:pt x="597229" y="670308"/>
                    <a:pt x="609425" y="667109"/>
                  </a:cubicBezTo>
                  <a:cubicBezTo>
                    <a:pt x="621621" y="663910"/>
                    <a:pt x="621368" y="660032"/>
                    <a:pt x="626678" y="655607"/>
                  </a:cubicBezTo>
                  <a:cubicBezTo>
                    <a:pt x="632926" y="650400"/>
                    <a:pt x="638724" y="644602"/>
                    <a:pt x="643931" y="638354"/>
                  </a:cubicBezTo>
                  <a:cubicBezTo>
                    <a:pt x="648356" y="633044"/>
                    <a:pt x="649572" y="624765"/>
                    <a:pt x="655433" y="621102"/>
                  </a:cubicBezTo>
                  <a:cubicBezTo>
                    <a:pt x="665714" y="614676"/>
                    <a:pt x="678437" y="613434"/>
                    <a:pt x="689939" y="609600"/>
                  </a:cubicBezTo>
                  <a:lnTo>
                    <a:pt x="707191" y="603849"/>
                  </a:lnTo>
                  <a:lnTo>
                    <a:pt x="724444" y="598098"/>
                  </a:lnTo>
                  <a:cubicBezTo>
                    <a:pt x="730195" y="596181"/>
                    <a:pt x="731166" y="596517"/>
                    <a:pt x="741697" y="592347"/>
                  </a:cubicBezTo>
                  <a:cubicBezTo>
                    <a:pt x="752229" y="588178"/>
                    <a:pt x="772956" y="580449"/>
                    <a:pt x="787633" y="573081"/>
                  </a:cubicBezTo>
                  <a:cubicBezTo>
                    <a:pt x="802310" y="565713"/>
                    <a:pt x="819203" y="557386"/>
                    <a:pt x="829758" y="548137"/>
                  </a:cubicBezTo>
                  <a:cubicBezTo>
                    <a:pt x="840313" y="538888"/>
                    <a:pt x="843594" y="519428"/>
                    <a:pt x="850965" y="517585"/>
                  </a:cubicBezTo>
                  <a:cubicBezTo>
                    <a:pt x="856716" y="521419"/>
                    <a:pt x="862908" y="524662"/>
                    <a:pt x="868218" y="529087"/>
                  </a:cubicBezTo>
                  <a:cubicBezTo>
                    <a:pt x="874466" y="534293"/>
                    <a:pt x="878704" y="541828"/>
                    <a:pt x="885471" y="546339"/>
                  </a:cubicBezTo>
                  <a:cubicBezTo>
                    <a:pt x="890515" y="549701"/>
                    <a:pt x="896972" y="550173"/>
                    <a:pt x="902723" y="552090"/>
                  </a:cubicBezTo>
                  <a:cubicBezTo>
                    <a:pt x="904640" y="546339"/>
                    <a:pt x="905763" y="540259"/>
                    <a:pt x="908474" y="534837"/>
                  </a:cubicBezTo>
                  <a:cubicBezTo>
                    <a:pt x="911565" y="528655"/>
                    <a:pt x="917990" y="524205"/>
                    <a:pt x="919976" y="517585"/>
                  </a:cubicBezTo>
                  <a:cubicBezTo>
                    <a:pt x="923871" y="504601"/>
                    <a:pt x="923302" y="490665"/>
                    <a:pt x="925727" y="477328"/>
                  </a:cubicBezTo>
                  <a:cubicBezTo>
                    <a:pt x="927141" y="469551"/>
                    <a:pt x="926334" y="460325"/>
                    <a:pt x="931478" y="454324"/>
                  </a:cubicBezTo>
                  <a:cubicBezTo>
                    <a:pt x="938753" y="445837"/>
                    <a:pt x="950754" y="442995"/>
                    <a:pt x="960233" y="437071"/>
                  </a:cubicBezTo>
                  <a:cubicBezTo>
                    <a:pt x="966094" y="433408"/>
                    <a:pt x="971862" y="429587"/>
                    <a:pt x="977486" y="425570"/>
                  </a:cubicBezTo>
                  <a:cubicBezTo>
                    <a:pt x="985285" y="419999"/>
                    <a:pt x="992270" y="413248"/>
                    <a:pt x="1000489" y="408317"/>
                  </a:cubicBezTo>
                  <a:cubicBezTo>
                    <a:pt x="1025443" y="393344"/>
                    <a:pt x="1029854" y="392778"/>
                    <a:pt x="1052248" y="385313"/>
                  </a:cubicBezTo>
                  <a:cubicBezTo>
                    <a:pt x="1056082" y="379562"/>
                    <a:pt x="1058353" y="372378"/>
                    <a:pt x="1063750" y="368060"/>
                  </a:cubicBezTo>
                  <a:cubicBezTo>
                    <a:pt x="1068484" y="364273"/>
                    <a:pt x="1079814" y="368253"/>
                    <a:pt x="1081003" y="362309"/>
                  </a:cubicBezTo>
                  <a:cubicBezTo>
                    <a:pt x="1088156" y="326544"/>
                    <a:pt x="1084837" y="289464"/>
                    <a:pt x="1086754" y="253041"/>
                  </a:cubicBezTo>
                  <a:cubicBezTo>
                    <a:pt x="1084837" y="218535"/>
                    <a:pt x="1088052" y="183356"/>
                    <a:pt x="1081003" y="149524"/>
                  </a:cubicBezTo>
                  <a:cubicBezTo>
                    <a:pt x="1078184" y="135991"/>
                    <a:pt x="1066634" y="125813"/>
                    <a:pt x="1057999" y="115019"/>
                  </a:cubicBezTo>
                  <a:cubicBezTo>
                    <a:pt x="1042663" y="95849"/>
                    <a:pt x="1022970" y="79467"/>
                    <a:pt x="1011991" y="57509"/>
                  </a:cubicBezTo>
                  <a:cubicBezTo>
                    <a:pt x="1008157" y="49841"/>
                    <a:pt x="1005977" y="41091"/>
                    <a:pt x="1000489" y="34505"/>
                  </a:cubicBezTo>
                  <a:cubicBezTo>
                    <a:pt x="994079" y="26813"/>
                    <a:pt x="975860" y="18899"/>
                    <a:pt x="965984" y="17253"/>
                  </a:cubicBezTo>
                  <a:cubicBezTo>
                    <a:pt x="948861" y="14399"/>
                    <a:pt x="931478" y="13419"/>
                    <a:pt x="914225" y="11502"/>
                  </a:cubicBezTo>
                  <a:cubicBezTo>
                    <a:pt x="896433" y="5571"/>
                    <a:pt x="882711" y="0"/>
                    <a:pt x="862467" y="0"/>
                  </a:cubicBezTo>
                  <a:cubicBezTo>
                    <a:pt x="840890" y="0"/>
                    <a:pt x="767717" y="8611"/>
                    <a:pt x="741697" y="11502"/>
                  </a:cubicBezTo>
                  <a:cubicBezTo>
                    <a:pt x="682322" y="26346"/>
                    <a:pt x="751501" y="10032"/>
                    <a:pt x="626678" y="28754"/>
                  </a:cubicBezTo>
                  <a:cubicBezTo>
                    <a:pt x="618861" y="29926"/>
                    <a:pt x="611450" y="33091"/>
                    <a:pt x="603674" y="34505"/>
                  </a:cubicBezTo>
                  <a:cubicBezTo>
                    <a:pt x="590338" y="36930"/>
                    <a:pt x="576815" y="38195"/>
                    <a:pt x="563418" y="40256"/>
                  </a:cubicBezTo>
                  <a:cubicBezTo>
                    <a:pt x="551893" y="42029"/>
                    <a:pt x="540385" y="43921"/>
                    <a:pt x="528912" y="46007"/>
                  </a:cubicBezTo>
                  <a:cubicBezTo>
                    <a:pt x="519295" y="47756"/>
                    <a:pt x="509892" y="50873"/>
                    <a:pt x="500157" y="51758"/>
                  </a:cubicBezTo>
                  <a:cubicBezTo>
                    <a:pt x="467646" y="54714"/>
                    <a:pt x="434980" y="55592"/>
                    <a:pt x="402391" y="57509"/>
                  </a:cubicBezTo>
                  <a:cubicBezTo>
                    <a:pt x="378448" y="65491"/>
                    <a:pt x="386920" y="63459"/>
                    <a:pt x="356384" y="69011"/>
                  </a:cubicBezTo>
                  <a:cubicBezTo>
                    <a:pt x="344911" y="71097"/>
                    <a:pt x="333190" y="71934"/>
                    <a:pt x="321878" y="74762"/>
                  </a:cubicBezTo>
                  <a:cubicBezTo>
                    <a:pt x="310116" y="77703"/>
                    <a:pt x="299135" y="83324"/>
                    <a:pt x="287373" y="86264"/>
                  </a:cubicBezTo>
                  <a:cubicBezTo>
                    <a:pt x="279705" y="88181"/>
                    <a:pt x="271867" y="89516"/>
                    <a:pt x="264369" y="92015"/>
                  </a:cubicBezTo>
                  <a:cubicBezTo>
                    <a:pt x="254575" y="95280"/>
                    <a:pt x="245280" y="99892"/>
                    <a:pt x="235614" y="103517"/>
                  </a:cubicBezTo>
                  <a:cubicBezTo>
                    <a:pt x="229938" y="105646"/>
                    <a:pt x="223783" y="106557"/>
                    <a:pt x="218361" y="109268"/>
                  </a:cubicBezTo>
                  <a:cubicBezTo>
                    <a:pt x="173765" y="131566"/>
                    <a:pt x="227222" y="112065"/>
                    <a:pt x="183856" y="126521"/>
                  </a:cubicBezTo>
                  <a:cubicBezTo>
                    <a:pt x="176188" y="132272"/>
                    <a:pt x="168704" y="138277"/>
                    <a:pt x="160852" y="143773"/>
                  </a:cubicBezTo>
                  <a:cubicBezTo>
                    <a:pt x="149527" y="151700"/>
                    <a:pt x="136121" y="157002"/>
                    <a:pt x="126346" y="166777"/>
                  </a:cubicBezTo>
                  <a:cubicBezTo>
                    <a:pt x="98455" y="194668"/>
                    <a:pt x="109357" y="180758"/>
                    <a:pt x="91840" y="207034"/>
                  </a:cubicBezTo>
                  <a:cubicBezTo>
                    <a:pt x="73858" y="278959"/>
                    <a:pt x="96841" y="189527"/>
                    <a:pt x="80339" y="247290"/>
                  </a:cubicBezTo>
                  <a:cubicBezTo>
                    <a:pt x="78168" y="254890"/>
                    <a:pt x="76505" y="262626"/>
                    <a:pt x="74588" y="270294"/>
                  </a:cubicBezTo>
                  <a:cubicBezTo>
                    <a:pt x="70575" y="314433"/>
                    <a:pt x="70779" y="329594"/>
                    <a:pt x="63086" y="368060"/>
                  </a:cubicBezTo>
                  <a:cubicBezTo>
                    <a:pt x="57960" y="393688"/>
                    <a:pt x="48322" y="418102"/>
                    <a:pt x="40082" y="442822"/>
                  </a:cubicBezTo>
                  <a:cubicBezTo>
                    <a:pt x="38165" y="448573"/>
                    <a:pt x="35801" y="454194"/>
                    <a:pt x="34331" y="460075"/>
                  </a:cubicBezTo>
                  <a:cubicBezTo>
                    <a:pt x="29593" y="479025"/>
                    <a:pt x="21553" y="497738"/>
                    <a:pt x="17078" y="511834"/>
                  </a:cubicBezTo>
                  <a:cubicBezTo>
                    <a:pt x="12603" y="525930"/>
                    <a:pt x="10033" y="364454"/>
                    <a:pt x="7481" y="544650"/>
                  </a:cubicBezTo>
                  <a:close/>
                </a:path>
              </a:pathLst>
            </a:custGeom>
            <a:solidFill>
              <a:srgbClr val="B6B8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15"/>
            <p:cNvSpPr/>
            <p:nvPr/>
          </p:nvSpPr>
          <p:spPr>
            <a:xfrm>
              <a:off x="7895910" y="3359886"/>
              <a:ext cx="390840" cy="299197"/>
            </a:xfrm>
            <a:custGeom>
              <a:avLst/>
              <a:gdLst>
                <a:gd name="connsiteX0" fmla="*/ 28890 w 390840"/>
                <a:gd name="connsiteY0" fmla="*/ 228600 h 259374"/>
                <a:gd name="connsiteX1" fmla="*/ 28890 w 390840"/>
                <a:gd name="connsiteY1" fmla="*/ 228600 h 259374"/>
                <a:gd name="connsiteX2" fmla="*/ 40320 w 390840"/>
                <a:gd name="connsiteY2" fmla="*/ 198120 h 259374"/>
                <a:gd name="connsiteX3" fmla="*/ 44130 w 390840"/>
                <a:gd name="connsiteY3" fmla="*/ 186690 h 259374"/>
                <a:gd name="connsiteX4" fmla="*/ 66990 w 390840"/>
                <a:gd name="connsiteY4" fmla="*/ 167640 h 259374"/>
                <a:gd name="connsiteX5" fmla="*/ 86040 w 390840"/>
                <a:gd name="connsiteY5" fmla="*/ 163830 h 259374"/>
                <a:gd name="connsiteX6" fmla="*/ 116520 w 390840"/>
                <a:gd name="connsiteY6" fmla="*/ 152400 h 259374"/>
                <a:gd name="connsiteX7" fmla="*/ 139380 w 390840"/>
                <a:gd name="connsiteY7" fmla="*/ 137160 h 259374"/>
                <a:gd name="connsiteX8" fmla="*/ 166050 w 390840"/>
                <a:gd name="connsiteY8" fmla="*/ 106680 h 259374"/>
                <a:gd name="connsiteX9" fmla="*/ 181290 w 390840"/>
                <a:gd name="connsiteY9" fmla="*/ 83820 h 259374"/>
                <a:gd name="connsiteX10" fmla="*/ 192720 w 390840"/>
                <a:gd name="connsiteY10" fmla="*/ 80010 h 259374"/>
                <a:gd name="connsiteX11" fmla="*/ 215580 w 390840"/>
                <a:gd name="connsiteY11" fmla="*/ 68580 h 259374"/>
                <a:gd name="connsiteX12" fmla="*/ 246060 w 390840"/>
                <a:gd name="connsiteY12" fmla="*/ 64770 h 259374"/>
                <a:gd name="connsiteX13" fmla="*/ 253680 w 390840"/>
                <a:gd name="connsiteY13" fmla="*/ 53340 h 259374"/>
                <a:gd name="connsiteX14" fmla="*/ 268920 w 390840"/>
                <a:gd name="connsiteY14" fmla="*/ 19050 h 259374"/>
                <a:gd name="connsiteX15" fmla="*/ 291780 w 390840"/>
                <a:gd name="connsiteY15" fmla="*/ 11430 h 259374"/>
                <a:gd name="connsiteX16" fmla="*/ 314640 w 390840"/>
                <a:gd name="connsiteY16" fmla="*/ 0 h 259374"/>
                <a:gd name="connsiteX17" fmla="*/ 322260 w 390840"/>
                <a:gd name="connsiteY17" fmla="*/ 11430 h 259374"/>
                <a:gd name="connsiteX18" fmla="*/ 329880 w 390840"/>
                <a:gd name="connsiteY18" fmla="*/ 34290 h 259374"/>
                <a:gd name="connsiteX19" fmla="*/ 341310 w 390840"/>
                <a:gd name="connsiteY19" fmla="*/ 57150 h 259374"/>
                <a:gd name="connsiteX20" fmla="*/ 352740 w 390840"/>
                <a:gd name="connsiteY20" fmla="*/ 64770 h 259374"/>
                <a:gd name="connsiteX21" fmla="*/ 390840 w 390840"/>
                <a:gd name="connsiteY21" fmla="*/ 76200 h 259374"/>
                <a:gd name="connsiteX22" fmla="*/ 387030 w 390840"/>
                <a:gd name="connsiteY22" fmla="*/ 91440 h 259374"/>
                <a:gd name="connsiteX23" fmla="*/ 375600 w 390840"/>
                <a:gd name="connsiteY23" fmla="*/ 99060 h 259374"/>
                <a:gd name="connsiteX24" fmla="*/ 341310 w 390840"/>
                <a:gd name="connsiteY24" fmla="*/ 125730 h 259374"/>
                <a:gd name="connsiteX25" fmla="*/ 307020 w 390840"/>
                <a:gd name="connsiteY25" fmla="*/ 129540 h 259374"/>
                <a:gd name="connsiteX26" fmla="*/ 295590 w 390840"/>
                <a:gd name="connsiteY26" fmla="*/ 133350 h 259374"/>
                <a:gd name="connsiteX27" fmla="*/ 287970 w 390840"/>
                <a:gd name="connsiteY27" fmla="*/ 144780 h 259374"/>
                <a:gd name="connsiteX28" fmla="*/ 276540 w 390840"/>
                <a:gd name="connsiteY28" fmla="*/ 152400 h 259374"/>
                <a:gd name="connsiteX29" fmla="*/ 265110 w 390840"/>
                <a:gd name="connsiteY29" fmla="*/ 163830 h 259374"/>
                <a:gd name="connsiteX30" fmla="*/ 242250 w 390840"/>
                <a:gd name="connsiteY30" fmla="*/ 171450 h 259374"/>
                <a:gd name="connsiteX31" fmla="*/ 219390 w 390840"/>
                <a:gd name="connsiteY31" fmla="*/ 186690 h 259374"/>
                <a:gd name="connsiteX32" fmla="*/ 196530 w 390840"/>
                <a:gd name="connsiteY32" fmla="*/ 201930 h 259374"/>
                <a:gd name="connsiteX33" fmla="*/ 185100 w 390840"/>
                <a:gd name="connsiteY33" fmla="*/ 209550 h 259374"/>
                <a:gd name="connsiteX34" fmla="*/ 150810 w 390840"/>
                <a:gd name="connsiteY34" fmla="*/ 220980 h 259374"/>
                <a:gd name="connsiteX35" fmla="*/ 139380 w 390840"/>
                <a:gd name="connsiteY35" fmla="*/ 224790 h 259374"/>
                <a:gd name="connsiteX36" fmla="*/ 127950 w 390840"/>
                <a:gd name="connsiteY36" fmla="*/ 228600 h 259374"/>
                <a:gd name="connsiteX37" fmla="*/ 89850 w 390840"/>
                <a:gd name="connsiteY37" fmla="*/ 236220 h 259374"/>
                <a:gd name="connsiteX38" fmla="*/ 66990 w 390840"/>
                <a:gd name="connsiteY38" fmla="*/ 243840 h 259374"/>
                <a:gd name="connsiteX39" fmla="*/ 59370 w 390840"/>
                <a:gd name="connsiteY39" fmla="*/ 255270 h 259374"/>
                <a:gd name="connsiteX40" fmla="*/ 9840 w 390840"/>
                <a:gd name="connsiteY40" fmla="*/ 255270 h 259374"/>
                <a:gd name="connsiteX41" fmla="*/ 6030 w 390840"/>
                <a:gd name="connsiteY41" fmla="*/ 217170 h 259374"/>
                <a:gd name="connsiteX42" fmla="*/ 17460 w 390840"/>
                <a:gd name="connsiteY42" fmla="*/ 213360 h 259374"/>
                <a:gd name="connsiteX43" fmla="*/ 28890 w 390840"/>
                <a:gd name="connsiteY43" fmla="*/ 228600 h 259374"/>
                <a:gd name="connsiteX0" fmla="*/ 28890 w 390840"/>
                <a:gd name="connsiteY0" fmla="*/ 228600 h 259374"/>
                <a:gd name="connsiteX1" fmla="*/ 28890 w 390840"/>
                <a:gd name="connsiteY1" fmla="*/ 228600 h 259374"/>
                <a:gd name="connsiteX2" fmla="*/ 40320 w 390840"/>
                <a:gd name="connsiteY2" fmla="*/ 198120 h 259374"/>
                <a:gd name="connsiteX3" fmla="*/ 44130 w 390840"/>
                <a:gd name="connsiteY3" fmla="*/ 186690 h 259374"/>
                <a:gd name="connsiteX4" fmla="*/ 66990 w 390840"/>
                <a:gd name="connsiteY4" fmla="*/ 167640 h 259374"/>
                <a:gd name="connsiteX5" fmla="*/ 86040 w 390840"/>
                <a:gd name="connsiteY5" fmla="*/ 163830 h 259374"/>
                <a:gd name="connsiteX6" fmla="*/ 116520 w 390840"/>
                <a:gd name="connsiteY6" fmla="*/ 152400 h 259374"/>
                <a:gd name="connsiteX7" fmla="*/ 139380 w 390840"/>
                <a:gd name="connsiteY7" fmla="*/ 137160 h 259374"/>
                <a:gd name="connsiteX8" fmla="*/ 166050 w 390840"/>
                <a:gd name="connsiteY8" fmla="*/ 106680 h 259374"/>
                <a:gd name="connsiteX9" fmla="*/ 181290 w 390840"/>
                <a:gd name="connsiteY9" fmla="*/ 83820 h 259374"/>
                <a:gd name="connsiteX10" fmla="*/ 192720 w 390840"/>
                <a:gd name="connsiteY10" fmla="*/ 80010 h 259374"/>
                <a:gd name="connsiteX11" fmla="*/ 215580 w 390840"/>
                <a:gd name="connsiteY11" fmla="*/ 68580 h 259374"/>
                <a:gd name="connsiteX12" fmla="*/ 246060 w 390840"/>
                <a:gd name="connsiteY12" fmla="*/ 64770 h 259374"/>
                <a:gd name="connsiteX13" fmla="*/ 253680 w 390840"/>
                <a:gd name="connsiteY13" fmla="*/ 53340 h 259374"/>
                <a:gd name="connsiteX14" fmla="*/ 268920 w 390840"/>
                <a:gd name="connsiteY14" fmla="*/ 11430 h 259374"/>
                <a:gd name="connsiteX15" fmla="*/ 291780 w 390840"/>
                <a:gd name="connsiteY15" fmla="*/ 11430 h 259374"/>
                <a:gd name="connsiteX16" fmla="*/ 314640 w 390840"/>
                <a:gd name="connsiteY16" fmla="*/ 0 h 259374"/>
                <a:gd name="connsiteX17" fmla="*/ 322260 w 390840"/>
                <a:gd name="connsiteY17" fmla="*/ 11430 h 259374"/>
                <a:gd name="connsiteX18" fmla="*/ 329880 w 390840"/>
                <a:gd name="connsiteY18" fmla="*/ 34290 h 259374"/>
                <a:gd name="connsiteX19" fmla="*/ 341310 w 390840"/>
                <a:gd name="connsiteY19" fmla="*/ 57150 h 259374"/>
                <a:gd name="connsiteX20" fmla="*/ 352740 w 390840"/>
                <a:gd name="connsiteY20" fmla="*/ 64770 h 259374"/>
                <a:gd name="connsiteX21" fmla="*/ 390840 w 390840"/>
                <a:gd name="connsiteY21" fmla="*/ 76200 h 259374"/>
                <a:gd name="connsiteX22" fmla="*/ 387030 w 390840"/>
                <a:gd name="connsiteY22" fmla="*/ 91440 h 259374"/>
                <a:gd name="connsiteX23" fmla="*/ 375600 w 390840"/>
                <a:gd name="connsiteY23" fmla="*/ 99060 h 259374"/>
                <a:gd name="connsiteX24" fmla="*/ 341310 w 390840"/>
                <a:gd name="connsiteY24" fmla="*/ 125730 h 259374"/>
                <a:gd name="connsiteX25" fmla="*/ 307020 w 390840"/>
                <a:gd name="connsiteY25" fmla="*/ 129540 h 259374"/>
                <a:gd name="connsiteX26" fmla="*/ 295590 w 390840"/>
                <a:gd name="connsiteY26" fmla="*/ 133350 h 259374"/>
                <a:gd name="connsiteX27" fmla="*/ 287970 w 390840"/>
                <a:gd name="connsiteY27" fmla="*/ 144780 h 259374"/>
                <a:gd name="connsiteX28" fmla="*/ 276540 w 390840"/>
                <a:gd name="connsiteY28" fmla="*/ 152400 h 259374"/>
                <a:gd name="connsiteX29" fmla="*/ 265110 w 390840"/>
                <a:gd name="connsiteY29" fmla="*/ 163830 h 259374"/>
                <a:gd name="connsiteX30" fmla="*/ 242250 w 390840"/>
                <a:gd name="connsiteY30" fmla="*/ 171450 h 259374"/>
                <a:gd name="connsiteX31" fmla="*/ 219390 w 390840"/>
                <a:gd name="connsiteY31" fmla="*/ 186690 h 259374"/>
                <a:gd name="connsiteX32" fmla="*/ 196530 w 390840"/>
                <a:gd name="connsiteY32" fmla="*/ 201930 h 259374"/>
                <a:gd name="connsiteX33" fmla="*/ 185100 w 390840"/>
                <a:gd name="connsiteY33" fmla="*/ 209550 h 259374"/>
                <a:gd name="connsiteX34" fmla="*/ 150810 w 390840"/>
                <a:gd name="connsiteY34" fmla="*/ 220980 h 259374"/>
                <a:gd name="connsiteX35" fmla="*/ 139380 w 390840"/>
                <a:gd name="connsiteY35" fmla="*/ 224790 h 259374"/>
                <a:gd name="connsiteX36" fmla="*/ 127950 w 390840"/>
                <a:gd name="connsiteY36" fmla="*/ 228600 h 259374"/>
                <a:gd name="connsiteX37" fmla="*/ 89850 w 390840"/>
                <a:gd name="connsiteY37" fmla="*/ 236220 h 259374"/>
                <a:gd name="connsiteX38" fmla="*/ 66990 w 390840"/>
                <a:gd name="connsiteY38" fmla="*/ 243840 h 259374"/>
                <a:gd name="connsiteX39" fmla="*/ 59370 w 390840"/>
                <a:gd name="connsiteY39" fmla="*/ 255270 h 259374"/>
                <a:gd name="connsiteX40" fmla="*/ 9840 w 390840"/>
                <a:gd name="connsiteY40" fmla="*/ 255270 h 259374"/>
                <a:gd name="connsiteX41" fmla="*/ 6030 w 390840"/>
                <a:gd name="connsiteY41" fmla="*/ 217170 h 259374"/>
                <a:gd name="connsiteX42" fmla="*/ 17460 w 390840"/>
                <a:gd name="connsiteY42" fmla="*/ 213360 h 259374"/>
                <a:gd name="connsiteX43" fmla="*/ 28890 w 390840"/>
                <a:gd name="connsiteY43" fmla="*/ 228600 h 259374"/>
                <a:gd name="connsiteX0" fmla="*/ 28890 w 390840"/>
                <a:gd name="connsiteY0" fmla="*/ 243955 h 274729"/>
                <a:gd name="connsiteX1" fmla="*/ 28890 w 390840"/>
                <a:gd name="connsiteY1" fmla="*/ 243955 h 274729"/>
                <a:gd name="connsiteX2" fmla="*/ 40320 w 390840"/>
                <a:gd name="connsiteY2" fmla="*/ 213475 h 274729"/>
                <a:gd name="connsiteX3" fmla="*/ 44130 w 390840"/>
                <a:gd name="connsiteY3" fmla="*/ 202045 h 274729"/>
                <a:gd name="connsiteX4" fmla="*/ 66990 w 390840"/>
                <a:gd name="connsiteY4" fmla="*/ 182995 h 274729"/>
                <a:gd name="connsiteX5" fmla="*/ 86040 w 390840"/>
                <a:gd name="connsiteY5" fmla="*/ 179185 h 274729"/>
                <a:gd name="connsiteX6" fmla="*/ 116520 w 390840"/>
                <a:gd name="connsiteY6" fmla="*/ 167755 h 274729"/>
                <a:gd name="connsiteX7" fmla="*/ 139380 w 390840"/>
                <a:gd name="connsiteY7" fmla="*/ 152515 h 274729"/>
                <a:gd name="connsiteX8" fmla="*/ 166050 w 390840"/>
                <a:gd name="connsiteY8" fmla="*/ 122035 h 274729"/>
                <a:gd name="connsiteX9" fmla="*/ 181290 w 390840"/>
                <a:gd name="connsiteY9" fmla="*/ 99175 h 274729"/>
                <a:gd name="connsiteX10" fmla="*/ 192720 w 390840"/>
                <a:gd name="connsiteY10" fmla="*/ 95365 h 274729"/>
                <a:gd name="connsiteX11" fmla="*/ 215580 w 390840"/>
                <a:gd name="connsiteY11" fmla="*/ 83935 h 274729"/>
                <a:gd name="connsiteX12" fmla="*/ 246060 w 390840"/>
                <a:gd name="connsiteY12" fmla="*/ 80125 h 274729"/>
                <a:gd name="connsiteX13" fmla="*/ 253680 w 390840"/>
                <a:gd name="connsiteY13" fmla="*/ 68695 h 274729"/>
                <a:gd name="connsiteX14" fmla="*/ 268920 w 390840"/>
                <a:gd name="connsiteY14" fmla="*/ 26785 h 274729"/>
                <a:gd name="connsiteX15" fmla="*/ 295590 w 390840"/>
                <a:gd name="connsiteY15" fmla="*/ 115 h 274729"/>
                <a:gd name="connsiteX16" fmla="*/ 314640 w 390840"/>
                <a:gd name="connsiteY16" fmla="*/ 15355 h 274729"/>
                <a:gd name="connsiteX17" fmla="*/ 322260 w 390840"/>
                <a:gd name="connsiteY17" fmla="*/ 26785 h 274729"/>
                <a:gd name="connsiteX18" fmla="*/ 329880 w 390840"/>
                <a:gd name="connsiteY18" fmla="*/ 49645 h 274729"/>
                <a:gd name="connsiteX19" fmla="*/ 341310 w 390840"/>
                <a:gd name="connsiteY19" fmla="*/ 72505 h 274729"/>
                <a:gd name="connsiteX20" fmla="*/ 352740 w 390840"/>
                <a:gd name="connsiteY20" fmla="*/ 80125 h 274729"/>
                <a:gd name="connsiteX21" fmla="*/ 390840 w 390840"/>
                <a:gd name="connsiteY21" fmla="*/ 91555 h 274729"/>
                <a:gd name="connsiteX22" fmla="*/ 387030 w 390840"/>
                <a:gd name="connsiteY22" fmla="*/ 106795 h 274729"/>
                <a:gd name="connsiteX23" fmla="*/ 375600 w 390840"/>
                <a:gd name="connsiteY23" fmla="*/ 114415 h 274729"/>
                <a:gd name="connsiteX24" fmla="*/ 341310 w 390840"/>
                <a:gd name="connsiteY24" fmla="*/ 141085 h 274729"/>
                <a:gd name="connsiteX25" fmla="*/ 307020 w 390840"/>
                <a:gd name="connsiteY25" fmla="*/ 144895 h 274729"/>
                <a:gd name="connsiteX26" fmla="*/ 295590 w 390840"/>
                <a:gd name="connsiteY26" fmla="*/ 148705 h 274729"/>
                <a:gd name="connsiteX27" fmla="*/ 287970 w 390840"/>
                <a:gd name="connsiteY27" fmla="*/ 160135 h 274729"/>
                <a:gd name="connsiteX28" fmla="*/ 276540 w 390840"/>
                <a:gd name="connsiteY28" fmla="*/ 167755 h 274729"/>
                <a:gd name="connsiteX29" fmla="*/ 265110 w 390840"/>
                <a:gd name="connsiteY29" fmla="*/ 179185 h 274729"/>
                <a:gd name="connsiteX30" fmla="*/ 242250 w 390840"/>
                <a:gd name="connsiteY30" fmla="*/ 186805 h 274729"/>
                <a:gd name="connsiteX31" fmla="*/ 219390 w 390840"/>
                <a:gd name="connsiteY31" fmla="*/ 202045 h 274729"/>
                <a:gd name="connsiteX32" fmla="*/ 196530 w 390840"/>
                <a:gd name="connsiteY32" fmla="*/ 217285 h 274729"/>
                <a:gd name="connsiteX33" fmla="*/ 185100 w 390840"/>
                <a:gd name="connsiteY33" fmla="*/ 224905 h 274729"/>
                <a:gd name="connsiteX34" fmla="*/ 150810 w 390840"/>
                <a:gd name="connsiteY34" fmla="*/ 236335 h 274729"/>
                <a:gd name="connsiteX35" fmla="*/ 139380 w 390840"/>
                <a:gd name="connsiteY35" fmla="*/ 240145 h 274729"/>
                <a:gd name="connsiteX36" fmla="*/ 127950 w 390840"/>
                <a:gd name="connsiteY36" fmla="*/ 243955 h 274729"/>
                <a:gd name="connsiteX37" fmla="*/ 89850 w 390840"/>
                <a:gd name="connsiteY37" fmla="*/ 251575 h 274729"/>
                <a:gd name="connsiteX38" fmla="*/ 66990 w 390840"/>
                <a:gd name="connsiteY38" fmla="*/ 259195 h 274729"/>
                <a:gd name="connsiteX39" fmla="*/ 59370 w 390840"/>
                <a:gd name="connsiteY39" fmla="*/ 270625 h 274729"/>
                <a:gd name="connsiteX40" fmla="*/ 9840 w 390840"/>
                <a:gd name="connsiteY40" fmla="*/ 270625 h 274729"/>
                <a:gd name="connsiteX41" fmla="*/ 6030 w 390840"/>
                <a:gd name="connsiteY41" fmla="*/ 232525 h 274729"/>
                <a:gd name="connsiteX42" fmla="*/ 17460 w 390840"/>
                <a:gd name="connsiteY42" fmla="*/ 228715 h 274729"/>
                <a:gd name="connsiteX43" fmla="*/ 28890 w 390840"/>
                <a:gd name="connsiteY43" fmla="*/ 243955 h 274729"/>
                <a:gd name="connsiteX0" fmla="*/ 28890 w 390840"/>
                <a:gd name="connsiteY0" fmla="*/ 244373 h 275147"/>
                <a:gd name="connsiteX1" fmla="*/ 28890 w 390840"/>
                <a:gd name="connsiteY1" fmla="*/ 244373 h 275147"/>
                <a:gd name="connsiteX2" fmla="*/ 40320 w 390840"/>
                <a:gd name="connsiteY2" fmla="*/ 213893 h 275147"/>
                <a:gd name="connsiteX3" fmla="*/ 44130 w 390840"/>
                <a:gd name="connsiteY3" fmla="*/ 202463 h 275147"/>
                <a:gd name="connsiteX4" fmla="*/ 66990 w 390840"/>
                <a:gd name="connsiteY4" fmla="*/ 183413 h 275147"/>
                <a:gd name="connsiteX5" fmla="*/ 86040 w 390840"/>
                <a:gd name="connsiteY5" fmla="*/ 179603 h 275147"/>
                <a:gd name="connsiteX6" fmla="*/ 116520 w 390840"/>
                <a:gd name="connsiteY6" fmla="*/ 168173 h 275147"/>
                <a:gd name="connsiteX7" fmla="*/ 139380 w 390840"/>
                <a:gd name="connsiteY7" fmla="*/ 152933 h 275147"/>
                <a:gd name="connsiteX8" fmla="*/ 166050 w 390840"/>
                <a:gd name="connsiteY8" fmla="*/ 122453 h 275147"/>
                <a:gd name="connsiteX9" fmla="*/ 181290 w 390840"/>
                <a:gd name="connsiteY9" fmla="*/ 99593 h 275147"/>
                <a:gd name="connsiteX10" fmla="*/ 192720 w 390840"/>
                <a:gd name="connsiteY10" fmla="*/ 95783 h 275147"/>
                <a:gd name="connsiteX11" fmla="*/ 215580 w 390840"/>
                <a:gd name="connsiteY11" fmla="*/ 84353 h 275147"/>
                <a:gd name="connsiteX12" fmla="*/ 246060 w 390840"/>
                <a:gd name="connsiteY12" fmla="*/ 80543 h 275147"/>
                <a:gd name="connsiteX13" fmla="*/ 253680 w 390840"/>
                <a:gd name="connsiteY13" fmla="*/ 69113 h 275147"/>
                <a:gd name="connsiteX14" fmla="*/ 257490 w 390840"/>
                <a:gd name="connsiteY14" fmla="*/ 42443 h 275147"/>
                <a:gd name="connsiteX15" fmla="*/ 295590 w 390840"/>
                <a:gd name="connsiteY15" fmla="*/ 533 h 275147"/>
                <a:gd name="connsiteX16" fmla="*/ 314640 w 390840"/>
                <a:gd name="connsiteY16" fmla="*/ 15773 h 275147"/>
                <a:gd name="connsiteX17" fmla="*/ 322260 w 390840"/>
                <a:gd name="connsiteY17" fmla="*/ 27203 h 275147"/>
                <a:gd name="connsiteX18" fmla="*/ 329880 w 390840"/>
                <a:gd name="connsiteY18" fmla="*/ 50063 h 275147"/>
                <a:gd name="connsiteX19" fmla="*/ 341310 w 390840"/>
                <a:gd name="connsiteY19" fmla="*/ 72923 h 275147"/>
                <a:gd name="connsiteX20" fmla="*/ 352740 w 390840"/>
                <a:gd name="connsiteY20" fmla="*/ 80543 h 275147"/>
                <a:gd name="connsiteX21" fmla="*/ 390840 w 390840"/>
                <a:gd name="connsiteY21" fmla="*/ 91973 h 275147"/>
                <a:gd name="connsiteX22" fmla="*/ 387030 w 390840"/>
                <a:gd name="connsiteY22" fmla="*/ 107213 h 275147"/>
                <a:gd name="connsiteX23" fmla="*/ 375600 w 390840"/>
                <a:gd name="connsiteY23" fmla="*/ 114833 h 275147"/>
                <a:gd name="connsiteX24" fmla="*/ 341310 w 390840"/>
                <a:gd name="connsiteY24" fmla="*/ 141503 h 275147"/>
                <a:gd name="connsiteX25" fmla="*/ 307020 w 390840"/>
                <a:gd name="connsiteY25" fmla="*/ 145313 h 275147"/>
                <a:gd name="connsiteX26" fmla="*/ 295590 w 390840"/>
                <a:gd name="connsiteY26" fmla="*/ 149123 h 275147"/>
                <a:gd name="connsiteX27" fmla="*/ 287970 w 390840"/>
                <a:gd name="connsiteY27" fmla="*/ 160553 h 275147"/>
                <a:gd name="connsiteX28" fmla="*/ 276540 w 390840"/>
                <a:gd name="connsiteY28" fmla="*/ 168173 h 275147"/>
                <a:gd name="connsiteX29" fmla="*/ 265110 w 390840"/>
                <a:gd name="connsiteY29" fmla="*/ 179603 h 275147"/>
                <a:gd name="connsiteX30" fmla="*/ 242250 w 390840"/>
                <a:gd name="connsiteY30" fmla="*/ 187223 h 275147"/>
                <a:gd name="connsiteX31" fmla="*/ 219390 w 390840"/>
                <a:gd name="connsiteY31" fmla="*/ 202463 h 275147"/>
                <a:gd name="connsiteX32" fmla="*/ 196530 w 390840"/>
                <a:gd name="connsiteY32" fmla="*/ 217703 h 275147"/>
                <a:gd name="connsiteX33" fmla="*/ 185100 w 390840"/>
                <a:gd name="connsiteY33" fmla="*/ 225323 h 275147"/>
                <a:gd name="connsiteX34" fmla="*/ 150810 w 390840"/>
                <a:gd name="connsiteY34" fmla="*/ 236753 h 275147"/>
                <a:gd name="connsiteX35" fmla="*/ 139380 w 390840"/>
                <a:gd name="connsiteY35" fmla="*/ 240563 h 275147"/>
                <a:gd name="connsiteX36" fmla="*/ 127950 w 390840"/>
                <a:gd name="connsiteY36" fmla="*/ 244373 h 275147"/>
                <a:gd name="connsiteX37" fmla="*/ 89850 w 390840"/>
                <a:gd name="connsiteY37" fmla="*/ 251993 h 275147"/>
                <a:gd name="connsiteX38" fmla="*/ 66990 w 390840"/>
                <a:gd name="connsiteY38" fmla="*/ 259613 h 275147"/>
                <a:gd name="connsiteX39" fmla="*/ 59370 w 390840"/>
                <a:gd name="connsiteY39" fmla="*/ 271043 h 275147"/>
                <a:gd name="connsiteX40" fmla="*/ 9840 w 390840"/>
                <a:gd name="connsiteY40" fmla="*/ 271043 h 275147"/>
                <a:gd name="connsiteX41" fmla="*/ 6030 w 390840"/>
                <a:gd name="connsiteY41" fmla="*/ 232943 h 275147"/>
                <a:gd name="connsiteX42" fmla="*/ 17460 w 390840"/>
                <a:gd name="connsiteY42" fmla="*/ 229133 h 275147"/>
                <a:gd name="connsiteX43" fmla="*/ 28890 w 390840"/>
                <a:gd name="connsiteY43" fmla="*/ 244373 h 275147"/>
                <a:gd name="connsiteX0" fmla="*/ 28890 w 390840"/>
                <a:gd name="connsiteY0" fmla="*/ 244373 h 275147"/>
                <a:gd name="connsiteX1" fmla="*/ 28890 w 390840"/>
                <a:gd name="connsiteY1" fmla="*/ 244373 h 275147"/>
                <a:gd name="connsiteX2" fmla="*/ 40320 w 390840"/>
                <a:gd name="connsiteY2" fmla="*/ 213893 h 275147"/>
                <a:gd name="connsiteX3" fmla="*/ 44130 w 390840"/>
                <a:gd name="connsiteY3" fmla="*/ 202463 h 275147"/>
                <a:gd name="connsiteX4" fmla="*/ 66990 w 390840"/>
                <a:gd name="connsiteY4" fmla="*/ 183413 h 275147"/>
                <a:gd name="connsiteX5" fmla="*/ 86040 w 390840"/>
                <a:gd name="connsiteY5" fmla="*/ 179603 h 275147"/>
                <a:gd name="connsiteX6" fmla="*/ 116520 w 390840"/>
                <a:gd name="connsiteY6" fmla="*/ 168173 h 275147"/>
                <a:gd name="connsiteX7" fmla="*/ 139380 w 390840"/>
                <a:gd name="connsiteY7" fmla="*/ 152933 h 275147"/>
                <a:gd name="connsiteX8" fmla="*/ 166050 w 390840"/>
                <a:gd name="connsiteY8" fmla="*/ 122453 h 275147"/>
                <a:gd name="connsiteX9" fmla="*/ 181290 w 390840"/>
                <a:gd name="connsiteY9" fmla="*/ 99593 h 275147"/>
                <a:gd name="connsiteX10" fmla="*/ 192720 w 390840"/>
                <a:gd name="connsiteY10" fmla="*/ 95783 h 275147"/>
                <a:gd name="connsiteX11" fmla="*/ 215580 w 390840"/>
                <a:gd name="connsiteY11" fmla="*/ 84353 h 275147"/>
                <a:gd name="connsiteX12" fmla="*/ 246060 w 390840"/>
                <a:gd name="connsiteY12" fmla="*/ 80543 h 275147"/>
                <a:gd name="connsiteX13" fmla="*/ 253680 w 390840"/>
                <a:gd name="connsiteY13" fmla="*/ 69113 h 275147"/>
                <a:gd name="connsiteX14" fmla="*/ 257490 w 390840"/>
                <a:gd name="connsiteY14" fmla="*/ 42443 h 275147"/>
                <a:gd name="connsiteX15" fmla="*/ 295590 w 390840"/>
                <a:gd name="connsiteY15" fmla="*/ 533 h 275147"/>
                <a:gd name="connsiteX16" fmla="*/ 314640 w 390840"/>
                <a:gd name="connsiteY16" fmla="*/ 15773 h 275147"/>
                <a:gd name="connsiteX17" fmla="*/ 322260 w 390840"/>
                <a:gd name="connsiteY17" fmla="*/ 27203 h 275147"/>
                <a:gd name="connsiteX18" fmla="*/ 329880 w 390840"/>
                <a:gd name="connsiteY18" fmla="*/ 50063 h 275147"/>
                <a:gd name="connsiteX19" fmla="*/ 341310 w 390840"/>
                <a:gd name="connsiteY19" fmla="*/ 72923 h 275147"/>
                <a:gd name="connsiteX20" fmla="*/ 375600 w 390840"/>
                <a:gd name="connsiteY20" fmla="*/ 76733 h 275147"/>
                <a:gd name="connsiteX21" fmla="*/ 390840 w 390840"/>
                <a:gd name="connsiteY21" fmla="*/ 91973 h 275147"/>
                <a:gd name="connsiteX22" fmla="*/ 387030 w 390840"/>
                <a:gd name="connsiteY22" fmla="*/ 107213 h 275147"/>
                <a:gd name="connsiteX23" fmla="*/ 375600 w 390840"/>
                <a:gd name="connsiteY23" fmla="*/ 114833 h 275147"/>
                <a:gd name="connsiteX24" fmla="*/ 341310 w 390840"/>
                <a:gd name="connsiteY24" fmla="*/ 141503 h 275147"/>
                <a:gd name="connsiteX25" fmla="*/ 307020 w 390840"/>
                <a:gd name="connsiteY25" fmla="*/ 145313 h 275147"/>
                <a:gd name="connsiteX26" fmla="*/ 295590 w 390840"/>
                <a:gd name="connsiteY26" fmla="*/ 149123 h 275147"/>
                <a:gd name="connsiteX27" fmla="*/ 287970 w 390840"/>
                <a:gd name="connsiteY27" fmla="*/ 160553 h 275147"/>
                <a:gd name="connsiteX28" fmla="*/ 276540 w 390840"/>
                <a:gd name="connsiteY28" fmla="*/ 168173 h 275147"/>
                <a:gd name="connsiteX29" fmla="*/ 265110 w 390840"/>
                <a:gd name="connsiteY29" fmla="*/ 179603 h 275147"/>
                <a:gd name="connsiteX30" fmla="*/ 242250 w 390840"/>
                <a:gd name="connsiteY30" fmla="*/ 187223 h 275147"/>
                <a:gd name="connsiteX31" fmla="*/ 219390 w 390840"/>
                <a:gd name="connsiteY31" fmla="*/ 202463 h 275147"/>
                <a:gd name="connsiteX32" fmla="*/ 196530 w 390840"/>
                <a:gd name="connsiteY32" fmla="*/ 217703 h 275147"/>
                <a:gd name="connsiteX33" fmla="*/ 185100 w 390840"/>
                <a:gd name="connsiteY33" fmla="*/ 225323 h 275147"/>
                <a:gd name="connsiteX34" fmla="*/ 150810 w 390840"/>
                <a:gd name="connsiteY34" fmla="*/ 236753 h 275147"/>
                <a:gd name="connsiteX35" fmla="*/ 139380 w 390840"/>
                <a:gd name="connsiteY35" fmla="*/ 240563 h 275147"/>
                <a:gd name="connsiteX36" fmla="*/ 127950 w 390840"/>
                <a:gd name="connsiteY36" fmla="*/ 244373 h 275147"/>
                <a:gd name="connsiteX37" fmla="*/ 89850 w 390840"/>
                <a:gd name="connsiteY37" fmla="*/ 251993 h 275147"/>
                <a:gd name="connsiteX38" fmla="*/ 66990 w 390840"/>
                <a:gd name="connsiteY38" fmla="*/ 259613 h 275147"/>
                <a:gd name="connsiteX39" fmla="*/ 59370 w 390840"/>
                <a:gd name="connsiteY39" fmla="*/ 271043 h 275147"/>
                <a:gd name="connsiteX40" fmla="*/ 9840 w 390840"/>
                <a:gd name="connsiteY40" fmla="*/ 271043 h 275147"/>
                <a:gd name="connsiteX41" fmla="*/ 6030 w 390840"/>
                <a:gd name="connsiteY41" fmla="*/ 232943 h 275147"/>
                <a:gd name="connsiteX42" fmla="*/ 17460 w 390840"/>
                <a:gd name="connsiteY42" fmla="*/ 229133 h 275147"/>
                <a:gd name="connsiteX43" fmla="*/ 28890 w 390840"/>
                <a:gd name="connsiteY43" fmla="*/ 244373 h 275147"/>
                <a:gd name="connsiteX0" fmla="*/ 28890 w 390840"/>
                <a:gd name="connsiteY0" fmla="*/ 244373 h 299197"/>
                <a:gd name="connsiteX1" fmla="*/ 28890 w 390840"/>
                <a:gd name="connsiteY1" fmla="*/ 244373 h 299197"/>
                <a:gd name="connsiteX2" fmla="*/ 40320 w 390840"/>
                <a:gd name="connsiteY2" fmla="*/ 213893 h 299197"/>
                <a:gd name="connsiteX3" fmla="*/ 44130 w 390840"/>
                <a:gd name="connsiteY3" fmla="*/ 202463 h 299197"/>
                <a:gd name="connsiteX4" fmla="*/ 66990 w 390840"/>
                <a:gd name="connsiteY4" fmla="*/ 183413 h 299197"/>
                <a:gd name="connsiteX5" fmla="*/ 86040 w 390840"/>
                <a:gd name="connsiteY5" fmla="*/ 179603 h 299197"/>
                <a:gd name="connsiteX6" fmla="*/ 116520 w 390840"/>
                <a:gd name="connsiteY6" fmla="*/ 168173 h 299197"/>
                <a:gd name="connsiteX7" fmla="*/ 139380 w 390840"/>
                <a:gd name="connsiteY7" fmla="*/ 152933 h 299197"/>
                <a:gd name="connsiteX8" fmla="*/ 166050 w 390840"/>
                <a:gd name="connsiteY8" fmla="*/ 122453 h 299197"/>
                <a:gd name="connsiteX9" fmla="*/ 181290 w 390840"/>
                <a:gd name="connsiteY9" fmla="*/ 99593 h 299197"/>
                <a:gd name="connsiteX10" fmla="*/ 192720 w 390840"/>
                <a:gd name="connsiteY10" fmla="*/ 95783 h 299197"/>
                <a:gd name="connsiteX11" fmla="*/ 215580 w 390840"/>
                <a:gd name="connsiteY11" fmla="*/ 84353 h 299197"/>
                <a:gd name="connsiteX12" fmla="*/ 246060 w 390840"/>
                <a:gd name="connsiteY12" fmla="*/ 80543 h 299197"/>
                <a:gd name="connsiteX13" fmla="*/ 253680 w 390840"/>
                <a:gd name="connsiteY13" fmla="*/ 69113 h 299197"/>
                <a:gd name="connsiteX14" fmla="*/ 257490 w 390840"/>
                <a:gd name="connsiteY14" fmla="*/ 42443 h 299197"/>
                <a:gd name="connsiteX15" fmla="*/ 295590 w 390840"/>
                <a:gd name="connsiteY15" fmla="*/ 533 h 299197"/>
                <a:gd name="connsiteX16" fmla="*/ 314640 w 390840"/>
                <a:gd name="connsiteY16" fmla="*/ 15773 h 299197"/>
                <a:gd name="connsiteX17" fmla="*/ 322260 w 390840"/>
                <a:gd name="connsiteY17" fmla="*/ 27203 h 299197"/>
                <a:gd name="connsiteX18" fmla="*/ 329880 w 390840"/>
                <a:gd name="connsiteY18" fmla="*/ 50063 h 299197"/>
                <a:gd name="connsiteX19" fmla="*/ 341310 w 390840"/>
                <a:gd name="connsiteY19" fmla="*/ 72923 h 299197"/>
                <a:gd name="connsiteX20" fmla="*/ 375600 w 390840"/>
                <a:gd name="connsiteY20" fmla="*/ 76733 h 299197"/>
                <a:gd name="connsiteX21" fmla="*/ 390840 w 390840"/>
                <a:gd name="connsiteY21" fmla="*/ 91973 h 299197"/>
                <a:gd name="connsiteX22" fmla="*/ 387030 w 390840"/>
                <a:gd name="connsiteY22" fmla="*/ 107213 h 299197"/>
                <a:gd name="connsiteX23" fmla="*/ 375600 w 390840"/>
                <a:gd name="connsiteY23" fmla="*/ 114833 h 299197"/>
                <a:gd name="connsiteX24" fmla="*/ 341310 w 390840"/>
                <a:gd name="connsiteY24" fmla="*/ 141503 h 299197"/>
                <a:gd name="connsiteX25" fmla="*/ 307020 w 390840"/>
                <a:gd name="connsiteY25" fmla="*/ 145313 h 299197"/>
                <a:gd name="connsiteX26" fmla="*/ 295590 w 390840"/>
                <a:gd name="connsiteY26" fmla="*/ 149123 h 299197"/>
                <a:gd name="connsiteX27" fmla="*/ 287970 w 390840"/>
                <a:gd name="connsiteY27" fmla="*/ 160553 h 299197"/>
                <a:gd name="connsiteX28" fmla="*/ 276540 w 390840"/>
                <a:gd name="connsiteY28" fmla="*/ 168173 h 299197"/>
                <a:gd name="connsiteX29" fmla="*/ 265110 w 390840"/>
                <a:gd name="connsiteY29" fmla="*/ 179603 h 299197"/>
                <a:gd name="connsiteX30" fmla="*/ 242250 w 390840"/>
                <a:gd name="connsiteY30" fmla="*/ 187223 h 299197"/>
                <a:gd name="connsiteX31" fmla="*/ 219390 w 390840"/>
                <a:gd name="connsiteY31" fmla="*/ 202463 h 299197"/>
                <a:gd name="connsiteX32" fmla="*/ 196530 w 390840"/>
                <a:gd name="connsiteY32" fmla="*/ 217703 h 299197"/>
                <a:gd name="connsiteX33" fmla="*/ 185100 w 390840"/>
                <a:gd name="connsiteY33" fmla="*/ 225323 h 299197"/>
                <a:gd name="connsiteX34" fmla="*/ 150810 w 390840"/>
                <a:gd name="connsiteY34" fmla="*/ 236753 h 299197"/>
                <a:gd name="connsiteX35" fmla="*/ 139380 w 390840"/>
                <a:gd name="connsiteY35" fmla="*/ 240563 h 299197"/>
                <a:gd name="connsiteX36" fmla="*/ 127950 w 390840"/>
                <a:gd name="connsiteY36" fmla="*/ 244373 h 299197"/>
                <a:gd name="connsiteX37" fmla="*/ 89850 w 390840"/>
                <a:gd name="connsiteY37" fmla="*/ 251993 h 299197"/>
                <a:gd name="connsiteX38" fmla="*/ 66990 w 390840"/>
                <a:gd name="connsiteY38" fmla="*/ 259613 h 299197"/>
                <a:gd name="connsiteX39" fmla="*/ 70800 w 390840"/>
                <a:gd name="connsiteY39" fmla="*/ 297713 h 299197"/>
                <a:gd name="connsiteX40" fmla="*/ 9840 w 390840"/>
                <a:gd name="connsiteY40" fmla="*/ 271043 h 299197"/>
                <a:gd name="connsiteX41" fmla="*/ 6030 w 390840"/>
                <a:gd name="connsiteY41" fmla="*/ 232943 h 299197"/>
                <a:gd name="connsiteX42" fmla="*/ 17460 w 390840"/>
                <a:gd name="connsiteY42" fmla="*/ 229133 h 299197"/>
                <a:gd name="connsiteX43" fmla="*/ 28890 w 390840"/>
                <a:gd name="connsiteY43" fmla="*/ 244373 h 299197"/>
                <a:gd name="connsiteX0" fmla="*/ 28890 w 390840"/>
                <a:gd name="connsiteY0" fmla="*/ 244373 h 299197"/>
                <a:gd name="connsiteX1" fmla="*/ 28890 w 390840"/>
                <a:gd name="connsiteY1" fmla="*/ 244373 h 299197"/>
                <a:gd name="connsiteX2" fmla="*/ 40320 w 390840"/>
                <a:gd name="connsiteY2" fmla="*/ 213893 h 299197"/>
                <a:gd name="connsiteX3" fmla="*/ 44130 w 390840"/>
                <a:gd name="connsiteY3" fmla="*/ 202463 h 299197"/>
                <a:gd name="connsiteX4" fmla="*/ 66990 w 390840"/>
                <a:gd name="connsiteY4" fmla="*/ 183413 h 299197"/>
                <a:gd name="connsiteX5" fmla="*/ 86040 w 390840"/>
                <a:gd name="connsiteY5" fmla="*/ 179603 h 299197"/>
                <a:gd name="connsiteX6" fmla="*/ 116520 w 390840"/>
                <a:gd name="connsiteY6" fmla="*/ 168173 h 299197"/>
                <a:gd name="connsiteX7" fmla="*/ 139380 w 390840"/>
                <a:gd name="connsiteY7" fmla="*/ 152933 h 299197"/>
                <a:gd name="connsiteX8" fmla="*/ 166050 w 390840"/>
                <a:gd name="connsiteY8" fmla="*/ 122453 h 299197"/>
                <a:gd name="connsiteX9" fmla="*/ 181290 w 390840"/>
                <a:gd name="connsiteY9" fmla="*/ 99593 h 299197"/>
                <a:gd name="connsiteX10" fmla="*/ 192720 w 390840"/>
                <a:gd name="connsiteY10" fmla="*/ 95783 h 299197"/>
                <a:gd name="connsiteX11" fmla="*/ 215580 w 390840"/>
                <a:gd name="connsiteY11" fmla="*/ 84353 h 299197"/>
                <a:gd name="connsiteX12" fmla="*/ 246060 w 390840"/>
                <a:gd name="connsiteY12" fmla="*/ 80543 h 299197"/>
                <a:gd name="connsiteX13" fmla="*/ 253680 w 390840"/>
                <a:gd name="connsiteY13" fmla="*/ 69113 h 299197"/>
                <a:gd name="connsiteX14" fmla="*/ 257490 w 390840"/>
                <a:gd name="connsiteY14" fmla="*/ 42443 h 299197"/>
                <a:gd name="connsiteX15" fmla="*/ 295590 w 390840"/>
                <a:gd name="connsiteY15" fmla="*/ 533 h 299197"/>
                <a:gd name="connsiteX16" fmla="*/ 314640 w 390840"/>
                <a:gd name="connsiteY16" fmla="*/ 15773 h 299197"/>
                <a:gd name="connsiteX17" fmla="*/ 322260 w 390840"/>
                <a:gd name="connsiteY17" fmla="*/ 27203 h 299197"/>
                <a:gd name="connsiteX18" fmla="*/ 329880 w 390840"/>
                <a:gd name="connsiteY18" fmla="*/ 50063 h 299197"/>
                <a:gd name="connsiteX19" fmla="*/ 341310 w 390840"/>
                <a:gd name="connsiteY19" fmla="*/ 72923 h 299197"/>
                <a:gd name="connsiteX20" fmla="*/ 375600 w 390840"/>
                <a:gd name="connsiteY20" fmla="*/ 76733 h 299197"/>
                <a:gd name="connsiteX21" fmla="*/ 390840 w 390840"/>
                <a:gd name="connsiteY21" fmla="*/ 91973 h 299197"/>
                <a:gd name="connsiteX22" fmla="*/ 387030 w 390840"/>
                <a:gd name="connsiteY22" fmla="*/ 107213 h 299197"/>
                <a:gd name="connsiteX23" fmla="*/ 375600 w 390840"/>
                <a:gd name="connsiteY23" fmla="*/ 114833 h 299197"/>
                <a:gd name="connsiteX24" fmla="*/ 341310 w 390840"/>
                <a:gd name="connsiteY24" fmla="*/ 141503 h 299197"/>
                <a:gd name="connsiteX25" fmla="*/ 307020 w 390840"/>
                <a:gd name="connsiteY25" fmla="*/ 145313 h 299197"/>
                <a:gd name="connsiteX26" fmla="*/ 295590 w 390840"/>
                <a:gd name="connsiteY26" fmla="*/ 149123 h 299197"/>
                <a:gd name="connsiteX27" fmla="*/ 287970 w 390840"/>
                <a:gd name="connsiteY27" fmla="*/ 160553 h 299197"/>
                <a:gd name="connsiteX28" fmla="*/ 276540 w 390840"/>
                <a:gd name="connsiteY28" fmla="*/ 168173 h 299197"/>
                <a:gd name="connsiteX29" fmla="*/ 265110 w 390840"/>
                <a:gd name="connsiteY29" fmla="*/ 179603 h 299197"/>
                <a:gd name="connsiteX30" fmla="*/ 242250 w 390840"/>
                <a:gd name="connsiteY30" fmla="*/ 187223 h 299197"/>
                <a:gd name="connsiteX31" fmla="*/ 219390 w 390840"/>
                <a:gd name="connsiteY31" fmla="*/ 202463 h 299197"/>
                <a:gd name="connsiteX32" fmla="*/ 196530 w 390840"/>
                <a:gd name="connsiteY32" fmla="*/ 217703 h 299197"/>
                <a:gd name="connsiteX33" fmla="*/ 185100 w 390840"/>
                <a:gd name="connsiteY33" fmla="*/ 225323 h 299197"/>
                <a:gd name="connsiteX34" fmla="*/ 150810 w 390840"/>
                <a:gd name="connsiteY34" fmla="*/ 236753 h 299197"/>
                <a:gd name="connsiteX35" fmla="*/ 139380 w 390840"/>
                <a:gd name="connsiteY35" fmla="*/ 240563 h 299197"/>
                <a:gd name="connsiteX36" fmla="*/ 127950 w 390840"/>
                <a:gd name="connsiteY36" fmla="*/ 244373 h 299197"/>
                <a:gd name="connsiteX37" fmla="*/ 112710 w 390840"/>
                <a:gd name="connsiteY37" fmla="*/ 282473 h 299197"/>
                <a:gd name="connsiteX38" fmla="*/ 66990 w 390840"/>
                <a:gd name="connsiteY38" fmla="*/ 259613 h 299197"/>
                <a:gd name="connsiteX39" fmla="*/ 70800 w 390840"/>
                <a:gd name="connsiteY39" fmla="*/ 297713 h 299197"/>
                <a:gd name="connsiteX40" fmla="*/ 9840 w 390840"/>
                <a:gd name="connsiteY40" fmla="*/ 271043 h 299197"/>
                <a:gd name="connsiteX41" fmla="*/ 6030 w 390840"/>
                <a:gd name="connsiteY41" fmla="*/ 232943 h 299197"/>
                <a:gd name="connsiteX42" fmla="*/ 17460 w 390840"/>
                <a:gd name="connsiteY42" fmla="*/ 229133 h 299197"/>
                <a:gd name="connsiteX43" fmla="*/ 28890 w 390840"/>
                <a:gd name="connsiteY43" fmla="*/ 244373 h 299197"/>
                <a:gd name="connsiteX0" fmla="*/ 28890 w 390840"/>
                <a:gd name="connsiteY0" fmla="*/ 244373 h 299197"/>
                <a:gd name="connsiteX1" fmla="*/ 28890 w 390840"/>
                <a:gd name="connsiteY1" fmla="*/ 244373 h 299197"/>
                <a:gd name="connsiteX2" fmla="*/ 40320 w 390840"/>
                <a:gd name="connsiteY2" fmla="*/ 213893 h 299197"/>
                <a:gd name="connsiteX3" fmla="*/ 44130 w 390840"/>
                <a:gd name="connsiteY3" fmla="*/ 202463 h 299197"/>
                <a:gd name="connsiteX4" fmla="*/ 66990 w 390840"/>
                <a:gd name="connsiteY4" fmla="*/ 183413 h 299197"/>
                <a:gd name="connsiteX5" fmla="*/ 86040 w 390840"/>
                <a:gd name="connsiteY5" fmla="*/ 179603 h 299197"/>
                <a:gd name="connsiteX6" fmla="*/ 116520 w 390840"/>
                <a:gd name="connsiteY6" fmla="*/ 168173 h 299197"/>
                <a:gd name="connsiteX7" fmla="*/ 139380 w 390840"/>
                <a:gd name="connsiteY7" fmla="*/ 152933 h 299197"/>
                <a:gd name="connsiteX8" fmla="*/ 166050 w 390840"/>
                <a:gd name="connsiteY8" fmla="*/ 122453 h 299197"/>
                <a:gd name="connsiteX9" fmla="*/ 181290 w 390840"/>
                <a:gd name="connsiteY9" fmla="*/ 99593 h 299197"/>
                <a:gd name="connsiteX10" fmla="*/ 192720 w 390840"/>
                <a:gd name="connsiteY10" fmla="*/ 95783 h 299197"/>
                <a:gd name="connsiteX11" fmla="*/ 215580 w 390840"/>
                <a:gd name="connsiteY11" fmla="*/ 84353 h 299197"/>
                <a:gd name="connsiteX12" fmla="*/ 246060 w 390840"/>
                <a:gd name="connsiteY12" fmla="*/ 80543 h 299197"/>
                <a:gd name="connsiteX13" fmla="*/ 253680 w 390840"/>
                <a:gd name="connsiteY13" fmla="*/ 69113 h 299197"/>
                <a:gd name="connsiteX14" fmla="*/ 257490 w 390840"/>
                <a:gd name="connsiteY14" fmla="*/ 42443 h 299197"/>
                <a:gd name="connsiteX15" fmla="*/ 295590 w 390840"/>
                <a:gd name="connsiteY15" fmla="*/ 533 h 299197"/>
                <a:gd name="connsiteX16" fmla="*/ 314640 w 390840"/>
                <a:gd name="connsiteY16" fmla="*/ 15773 h 299197"/>
                <a:gd name="connsiteX17" fmla="*/ 322260 w 390840"/>
                <a:gd name="connsiteY17" fmla="*/ 15773 h 299197"/>
                <a:gd name="connsiteX18" fmla="*/ 329880 w 390840"/>
                <a:gd name="connsiteY18" fmla="*/ 50063 h 299197"/>
                <a:gd name="connsiteX19" fmla="*/ 341310 w 390840"/>
                <a:gd name="connsiteY19" fmla="*/ 72923 h 299197"/>
                <a:gd name="connsiteX20" fmla="*/ 375600 w 390840"/>
                <a:gd name="connsiteY20" fmla="*/ 76733 h 299197"/>
                <a:gd name="connsiteX21" fmla="*/ 390840 w 390840"/>
                <a:gd name="connsiteY21" fmla="*/ 91973 h 299197"/>
                <a:gd name="connsiteX22" fmla="*/ 387030 w 390840"/>
                <a:gd name="connsiteY22" fmla="*/ 107213 h 299197"/>
                <a:gd name="connsiteX23" fmla="*/ 375600 w 390840"/>
                <a:gd name="connsiteY23" fmla="*/ 114833 h 299197"/>
                <a:gd name="connsiteX24" fmla="*/ 341310 w 390840"/>
                <a:gd name="connsiteY24" fmla="*/ 141503 h 299197"/>
                <a:gd name="connsiteX25" fmla="*/ 307020 w 390840"/>
                <a:gd name="connsiteY25" fmla="*/ 145313 h 299197"/>
                <a:gd name="connsiteX26" fmla="*/ 295590 w 390840"/>
                <a:gd name="connsiteY26" fmla="*/ 149123 h 299197"/>
                <a:gd name="connsiteX27" fmla="*/ 287970 w 390840"/>
                <a:gd name="connsiteY27" fmla="*/ 160553 h 299197"/>
                <a:gd name="connsiteX28" fmla="*/ 276540 w 390840"/>
                <a:gd name="connsiteY28" fmla="*/ 168173 h 299197"/>
                <a:gd name="connsiteX29" fmla="*/ 265110 w 390840"/>
                <a:gd name="connsiteY29" fmla="*/ 179603 h 299197"/>
                <a:gd name="connsiteX30" fmla="*/ 242250 w 390840"/>
                <a:gd name="connsiteY30" fmla="*/ 187223 h 299197"/>
                <a:gd name="connsiteX31" fmla="*/ 219390 w 390840"/>
                <a:gd name="connsiteY31" fmla="*/ 202463 h 299197"/>
                <a:gd name="connsiteX32" fmla="*/ 196530 w 390840"/>
                <a:gd name="connsiteY32" fmla="*/ 217703 h 299197"/>
                <a:gd name="connsiteX33" fmla="*/ 185100 w 390840"/>
                <a:gd name="connsiteY33" fmla="*/ 225323 h 299197"/>
                <a:gd name="connsiteX34" fmla="*/ 150810 w 390840"/>
                <a:gd name="connsiteY34" fmla="*/ 236753 h 299197"/>
                <a:gd name="connsiteX35" fmla="*/ 139380 w 390840"/>
                <a:gd name="connsiteY35" fmla="*/ 240563 h 299197"/>
                <a:gd name="connsiteX36" fmla="*/ 127950 w 390840"/>
                <a:gd name="connsiteY36" fmla="*/ 244373 h 299197"/>
                <a:gd name="connsiteX37" fmla="*/ 112710 w 390840"/>
                <a:gd name="connsiteY37" fmla="*/ 282473 h 299197"/>
                <a:gd name="connsiteX38" fmla="*/ 66990 w 390840"/>
                <a:gd name="connsiteY38" fmla="*/ 259613 h 299197"/>
                <a:gd name="connsiteX39" fmla="*/ 70800 w 390840"/>
                <a:gd name="connsiteY39" fmla="*/ 297713 h 299197"/>
                <a:gd name="connsiteX40" fmla="*/ 9840 w 390840"/>
                <a:gd name="connsiteY40" fmla="*/ 271043 h 299197"/>
                <a:gd name="connsiteX41" fmla="*/ 6030 w 390840"/>
                <a:gd name="connsiteY41" fmla="*/ 232943 h 299197"/>
                <a:gd name="connsiteX42" fmla="*/ 17460 w 390840"/>
                <a:gd name="connsiteY42" fmla="*/ 229133 h 299197"/>
                <a:gd name="connsiteX43" fmla="*/ 28890 w 390840"/>
                <a:gd name="connsiteY43" fmla="*/ 244373 h 299197"/>
                <a:gd name="connsiteX0" fmla="*/ 28890 w 390840"/>
                <a:gd name="connsiteY0" fmla="*/ 244373 h 299197"/>
                <a:gd name="connsiteX1" fmla="*/ 28890 w 390840"/>
                <a:gd name="connsiteY1" fmla="*/ 244373 h 299197"/>
                <a:gd name="connsiteX2" fmla="*/ 40320 w 390840"/>
                <a:gd name="connsiteY2" fmla="*/ 213893 h 299197"/>
                <a:gd name="connsiteX3" fmla="*/ 44130 w 390840"/>
                <a:gd name="connsiteY3" fmla="*/ 202463 h 299197"/>
                <a:gd name="connsiteX4" fmla="*/ 66990 w 390840"/>
                <a:gd name="connsiteY4" fmla="*/ 183413 h 299197"/>
                <a:gd name="connsiteX5" fmla="*/ 86040 w 390840"/>
                <a:gd name="connsiteY5" fmla="*/ 179603 h 299197"/>
                <a:gd name="connsiteX6" fmla="*/ 116520 w 390840"/>
                <a:gd name="connsiteY6" fmla="*/ 168173 h 299197"/>
                <a:gd name="connsiteX7" fmla="*/ 139380 w 390840"/>
                <a:gd name="connsiteY7" fmla="*/ 152933 h 299197"/>
                <a:gd name="connsiteX8" fmla="*/ 166050 w 390840"/>
                <a:gd name="connsiteY8" fmla="*/ 122453 h 299197"/>
                <a:gd name="connsiteX9" fmla="*/ 181290 w 390840"/>
                <a:gd name="connsiteY9" fmla="*/ 99593 h 299197"/>
                <a:gd name="connsiteX10" fmla="*/ 192720 w 390840"/>
                <a:gd name="connsiteY10" fmla="*/ 95783 h 299197"/>
                <a:gd name="connsiteX11" fmla="*/ 215580 w 390840"/>
                <a:gd name="connsiteY11" fmla="*/ 84353 h 299197"/>
                <a:gd name="connsiteX12" fmla="*/ 246060 w 390840"/>
                <a:gd name="connsiteY12" fmla="*/ 80543 h 299197"/>
                <a:gd name="connsiteX13" fmla="*/ 253680 w 390840"/>
                <a:gd name="connsiteY13" fmla="*/ 69113 h 299197"/>
                <a:gd name="connsiteX14" fmla="*/ 257490 w 390840"/>
                <a:gd name="connsiteY14" fmla="*/ 42443 h 299197"/>
                <a:gd name="connsiteX15" fmla="*/ 295590 w 390840"/>
                <a:gd name="connsiteY15" fmla="*/ 533 h 299197"/>
                <a:gd name="connsiteX16" fmla="*/ 314640 w 390840"/>
                <a:gd name="connsiteY16" fmla="*/ 15773 h 299197"/>
                <a:gd name="connsiteX17" fmla="*/ 322260 w 390840"/>
                <a:gd name="connsiteY17" fmla="*/ 15773 h 299197"/>
                <a:gd name="connsiteX18" fmla="*/ 333690 w 390840"/>
                <a:gd name="connsiteY18" fmla="*/ 46253 h 299197"/>
                <a:gd name="connsiteX19" fmla="*/ 341310 w 390840"/>
                <a:gd name="connsiteY19" fmla="*/ 72923 h 299197"/>
                <a:gd name="connsiteX20" fmla="*/ 375600 w 390840"/>
                <a:gd name="connsiteY20" fmla="*/ 76733 h 299197"/>
                <a:gd name="connsiteX21" fmla="*/ 390840 w 390840"/>
                <a:gd name="connsiteY21" fmla="*/ 91973 h 299197"/>
                <a:gd name="connsiteX22" fmla="*/ 387030 w 390840"/>
                <a:gd name="connsiteY22" fmla="*/ 107213 h 299197"/>
                <a:gd name="connsiteX23" fmla="*/ 375600 w 390840"/>
                <a:gd name="connsiteY23" fmla="*/ 114833 h 299197"/>
                <a:gd name="connsiteX24" fmla="*/ 341310 w 390840"/>
                <a:gd name="connsiteY24" fmla="*/ 141503 h 299197"/>
                <a:gd name="connsiteX25" fmla="*/ 307020 w 390840"/>
                <a:gd name="connsiteY25" fmla="*/ 145313 h 299197"/>
                <a:gd name="connsiteX26" fmla="*/ 295590 w 390840"/>
                <a:gd name="connsiteY26" fmla="*/ 149123 h 299197"/>
                <a:gd name="connsiteX27" fmla="*/ 287970 w 390840"/>
                <a:gd name="connsiteY27" fmla="*/ 160553 h 299197"/>
                <a:gd name="connsiteX28" fmla="*/ 276540 w 390840"/>
                <a:gd name="connsiteY28" fmla="*/ 168173 h 299197"/>
                <a:gd name="connsiteX29" fmla="*/ 265110 w 390840"/>
                <a:gd name="connsiteY29" fmla="*/ 179603 h 299197"/>
                <a:gd name="connsiteX30" fmla="*/ 242250 w 390840"/>
                <a:gd name="connsiteY30" fmla="*/ 187223 h 299197"/>
                <a:gd name="connsiteX31" fmla="*/ 219390 w 390840"/>
                <a:gd name="connsiteY31" fmla="*/ 202463 h 299197"/>
                <a:gd name="connsiteX32" fmla="*/ 196530 w 390840"/>
                <a:gd name="connsiteY32" fmla="*/ 217703 h 299197"/>
                <a:gd name="connsiteX33" fmla="*/ 185100 w 390840"/>
                <a:gd name="connsiteY33" fmla="*/ 225323 h 299197"/>
                <a:gd name="connsiteX34" fmla="*/ 150810 w 390840"/>
                <a:gd name="connsiteY34" fmla="*/ 236753 h 299197"/>
                <a:gd name="connsiteX35" fmla="*/ 139380 w 390840"/>
                <a:gd name="connsiteY35" fmla="*/ 240563 h 299197"/>
                <a:gd name="connsiteX36" fmla="*/ 127950 w 390840"/>
                <a:gd name="connsiteY36" fmla="*/ 244373 h 299197"/>
                <a:gd name="connsiteX37" fmla="*/ 112710 w 390840"/>
                <a:gd name="connsiteY37" fmla="*/ 282473 h 299197"/>
                <a:gd name="connsiteX38" fmla="*/ 66990 w 390840"/>
                <a:gd name="connsiteY38" fmla="*/ 259613 h 299197"/>
                <a:gd name="connsiteX39" fmla="*/ 70800 w 390840"/>
                <a:gd name="connsiteY39" fmla="*/ 297713 h 299197"/>
                <a:gd name="connsiteX40" fmla="*/ 9840 w 390840"/>
                <a:gd name="connsiteY40" fmla="*/ 271043 h 299197"/>
                <a:gd name="connsiteX41" fmla="*/ 6030 w 390840"/>
                <a:gd name="connsiteY41" fmla="*/ 232943 h 299197"/>
                <a:gd name="connsiteX42" fmla="*/ 17460 w 390840"/>
                <a:gd name="connsiteY42" fmla="*/ 229133 h 299197"/>
                <a:gd name="connsiteX43" fmla="*/ 28890 w 390840"/>
                <a:gd name="connsiteY43" fmla="*/ 244373 h 299197"/>
                <a:gd name="connsiteX0" fmla="*/ 28890 w 390840"/>
                <a:gd name="connsiteY0" fmla="*/ 244373 h 299197"/>
                <a:gd name="connsiteX1" fmla="*/ 28890 w 390840"/>
                <a:gd name="connsiteY1" fmla="*/ 244373 h 299197"/>
                <a:gd name="connsiteX2" fmla="*/ 40320 w 390840"/>
                <a:gd name="connsiteY2" fmla="*/ 213893 h 299197"/>
                <a:gd name="connsiteX3" fmla="*/ 44130 w 390840"/>
                <a:gd name="connsiteY3" fmla="*/ 202463 h 299197"/>
                <a:gd name="connsiteX4" fmla="*/ 66990 w 390840"/>
                <a:gd name="connsiteY4" fmla="*/ 183413 h 299197"/>
                <a:gd name="connsiteX5" fmla="*/ 86040 w 390840"/>
                <a:gd name="connsiteY5" fmla="*/ 179603 h 299197"/>
                <a:gd name="connsiteX6" fmla="*/ 116520 w 390840"/>
                <a:gd name="connsiteY6" fmla="*/ 168173 h 299197"/>
                <a:gd name="connsiteX7" fmla="*/ 139380 w 390840"/>
                <a:gd name="connsiteY7" fmla="*/ 152933 h 299197"/>
                <a:gd name="connsiteX8" fmla="*/ 166050 w 390840"/>
                <a:gd name="connsiteY8" fmla="*/ 122453 h 299197"/>
                <a:gd name="connsiteX9" fmla="*/ 181290 w 390840"/>
                <a:gd name="connsiteY9" fmla="*/ 99593 h 299197"/>
                <a:gd name="connsiteX10" fmla="*/ 192720 w 390840"/>
                <a:gd name="connsiteY10" fmla="*/ 95783 h 299197"/>
                <a:gd name="connsiteX11" fmla="*/ 215580 w 390840"/>
                <a:gd name="connsiteY11" fmla="*/ 84353 h 299197"/>
                <a:gd name="connsiteX12" fmla="*/ 246060 w 390840"/>
                <a:gd name="connsiteY12" fmla="*/ 80543 h 299197"/>
                <a:gd name="connsiteX13" fmla="*/ 253680 w 390840"/>
                <a:gd name="connsiteY13" fmla="*/ 69113 h 299197"/>
                <a:gd name="connsiteX14" fmla="*/ 257490 w 390840"/>
                <a:gd name="connsiteY14" fmla="*/ 42443 h 299197"/>
                <a:gd name="connsiteX15" fmla="*/ 295590 w 390840"/>
                <a:gd name="connsiteY15" fmla="*/ 533 h 299197"/>
                <a:gd name="connsiteX16" fmla="*/ 314640 w 390840"/>
                <a:gd name="connsiteY16" fmla="*/ 15773 h 299197"/>
                <a:gd name="connsiteX17" fmla="*/ 318450 w 390840"/>
                <a:gd name="connsiteY17" fmla="*/ 11963 h 299197"/>
                <a:gd name="connsiteX18" fmla="*/ 333690 w 390840"/>
                <a:gd name="connsiteY18" fmla="*/ 46253 h 299197"/>
                <a:gd name="connsiteX19" fmla="*/ 341310 w 390840"/>
                <a:gd name="connsiteY19" fmla="*/ 72923 h 299197"/>
                <a:gd name="connsiteX20" fmla="*/ 375600 w 390840"/>
                <a:gd name="connsiteY20" fmla="*/ 76733 h 299197"/>
                <a:gd name="connsiteX21" fmla="*/ 390840 w 390840"/>
                <a:gd name="connsiteY21" fmla="*/ 91973 h 299197"/>
                <a:gd name="connsiteX22" fmla="*/ 387030 w 390840"/>
                <a:gd name="connsiteY22" fmla="*/ 107213 h 299197"/>
                <a:gd name="connsiteX23" fmla="*/ 375600 w 390840"/>
                <a:gd name="connsiteY23" fmla="*/ 114833 h 299197"/>
                <a:gd name="connsiteX24" fmla="*/ 341310 w 390840"/>
                <a:gd name="connsiteY24" fmla="*/ 141503 h 299197"/>
                <a:gd name="connsiteX25" fmla="*/ 307020 w 390840"/>
                <a:gd name="connsiteY25" fmla="*/ 145313 h 299197"/>
                <a:gd name="connsiteX26" fmla="*/ 295590 w 390840"/>
                <a:gd name="connsiteY26" fmla="*/ 149123 h 299197"/>
                <a:gd name="connsiteX27" fmla="*/ 287970 w 390840"/>
                <a:gd name="connsiteY27" fmla="*/ 160553 h 299197"/>
                <a:gd name="connsiteX28" fmla="*/ 276540 w 390840"/>
                <a:gd name="connsiteY28" fmla="*/ 168173 h 299197"/>
                <a:gd name="connsiteX29" fmla="*/ 265110 w 390840"/>
                <a:gd name="connsiteY29" fmla="*/ 179603 h 299197"/>
                <a:gd name="connsiteX30" fmla="*/ 242250 w 390840"/>
                <a:gd name="connsiteY30" fmla="*/ 187223 h 299197"/>
                <a:gd name="connsiteX31" fmla="*/ 219390 w 390840"/>
                <a:gd name="connsiteY31" fmla="*/ 202463 h 299197"/>
                <a:gd name="connsiteX32" fmla="*/ 196530 w 390840"/>
                <a:gd name="connsiteY32" fmla="*/ 217703 h 299197"/>
                <a:gd name="connsiteX33" fmla="*/ 185100 w 390840"/>
                <a:gd name="connsiteY33" fmla="*/ 225323 h 299197"/>
                <a:gd name="connsiteX34" fmla="*/ 150810 w 390840"/>
                <a:gd name="connsiteY34" fmla="*/ 236753 h 299197"/>
                <a:gd name="connsiteX35" fmla="*/ 139380 w 390840"/>
                <a:gd name="connsiteY35" fmla="*/ 240563 h 299197"/>
                <a:gd name="connsiteX36" fmla="*/ 127950 w 390840"/>
                <a:gd name="connsiteY36" fmla="*/ 244373 h 299197"/>
                <a:gd name="connsiteX37" fmla="*/ 112710 w 390840"/>
                <a:gd name="connsiteY37" fmla="*/ 282473 h 299197"/>
                <a:gd name="connsiteX38" fmla="*/ 66990 w 390840"/>
                <a:gd name="connsiteY38" fmla="*/ 259613 h 299197"/>
                <a:gd name="connsiteX39" fmla="*/ 70800 w 390840"/>
                <a:gd name="connsiteY39" fmla="*/ 297713 h 299197"/>
                <a:gd name="connsiteX40" fmla="*/ 9840 w 390840"/>
                <a:gd name="connsiteY40" fmla="*/ 271043 h 299197"/>
                <a:gd name="connsiteX41" fmla="*/ 6030 w 390840"/>
                <a:gd name="connsiteY41" fmla="*/ 232943 h 299197"/>
                <a:gd name="connsiteX42" fmla="*/ 17460 w 390840"/>
                <a:gd name="connsiteY42" fmla="*/ 229133 h 299197"/>
                <a:gd name="connsiteX43" fmla="*/ 28890 w 390840"/>
                <a:gd name="connsiteY43" fmla="*/ 244373 h 29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90840" h="299197">
                  <a:moveTo>
                    <a:pt x="28890" y="244373"/>
                  </a:moveTo>
                  <a:lnTo>
                    <a:pt x="28890" y="244373"/>
                  </a:lnTo>
                  <a:cubicBezTo>
                    <a:pt x="32700" y="234213"/>
                    <a:pt x="36612" y="224091"/>
                    <a:pt x="40320" y="213893"/>
                  </a:cubicBezTo>
                  <a:cubicBezTo>
                    <a:pt x="41692" y="210119"/>
                    <a:pt x="41902" y="205805"/>
                    <a:pt x="44130" y="202463"/>
                  </a:cubicBezTo>
                  <a:cubicBezTo>
                    <a:pt x="47424" y="197522"/>
                    <a:pt x="60743" y="185756"/>
                    <a:pt x="66990" y="183413"/>
                  </a:cubicBezTo>
                  <a:cubicBezTo>
                    <a:pt x="73053" y="181139"/>
                    <a:pt x="79690" y="180873"/>
                    <a:pt x="86040" y="179603"/>
                  </a:cubicBezTo>
                  <a:cubicBezTo>
                    <a:pt x="122833" y="155075"/>
                    <a:pt x="64732" y="191713"/>
                    <a:pt x="116520" y="168173"/>
                  </a:cubicBezTo>
                  <a:cubicBezTo>
                    <a:pt x="124857" y="164383"/>
                    <a:pt x="139380" y="152933"/>
                    <a:pt x="139380" y="152933"/>
                  </a:cubicBezTo>
                  <a:cubicBezTo>
                    <a:pt x="157160" y="126263"/>
                    <a:pt x="147000" y="135153"/>
                    <a:pt x="166050" y="122453"/>
                  </a:cubicBezTo>
                  <a:cubicBezTo>
                    <a:pt x="171130" y="114833"/>
                    <a:pt x="172602" y="102489"/>
                    <a:pt x="181290" y="99593"/>
                  </a:cubicBezTo>
                  <a:cubicBezTo>
                    <a:pt x="185100" y="98323"/>
                    <a:pt x="189128" y="97579"/>
                    <a:pt x="192720" y="95783"/>
                  </a:cubicBezTo>
                  <a:cubicBezTo>
                    <a:pt x="206665" y="88811"/>
                    <a:pt x="200531" y="87089"/>
                    <a:pt x="215580" y="84353"/>
                  </a:cubicBezTo>
                  <a:cubicBezTo>
                    <a:pt x="225654" y="82521"/>
                    <a:pt x="235900" y="81813"/>
                    <a:pt x="246060" y="80543"/>
                  </a:cubicBezTo>
                  <a:cubicBezTo>
                    <a:pt x="248600" y="76733"/>
                    <a:pt x="251775" y="75463"/>
                    <a:pt x="253680" y="69113"/>
                  </a:cubicBezTo>
                  <a:cubicBezTo>
                    <a:pt x="255585" y="62763"/>
                    <a:pt x="250505" y="53873"/>
                    <a:pt x="257490" y="42443"/>
                  </a:cubicBezTo>
                  <a:cubicBezTo>
                    <a:pt x="264475" y="31013"/>
                    <a:pt x="286065" y="4978"/>
                    <a:pt x="295590" y="533"/>
                  </a:cubicBezTo>
                  <a:cubicBezTo>
                    <a:pt x="305115" y="-3912"/>
                    <a:pt x="298866" y="21031"/>
                    <a:pt x="314640" y="15773"/>
                  </a:cubicBezTo>
                  <a:cubicBezTo>
                    <a:pt x="317180" y="19583"/>
                    <a:pt x="315275" y="6883"/>
                    <a:pt x="318450" y="11963"/>
                  </a:cubicBezTo>
                  <a:cubicBezTo>
                    <a:pt x="321625" y="17043"/>
                    <a:pt x="329880" y="36093"/>
                    <a:pt x="333690" y="46253"/>
                  </a:cubicBezTo>
                  <a:cubicBezTo>
                    <a:pt x="337500" y="56413"/>
                    <a:pt x="334325" y="67843"/>
                    <a:pt x="341310" y="72923"/>
                  </a:cubicBezTo>
                  <a:cubicBezTo>
                    <a:pt x="348295" y="78003"/>
                    <a:pt x="371416" y="74873"/>
                    <a:pt x="375600" y="76733"/>
                  </a:cubicBezTo>
                  <a:cubicBezTo>
                    <a:pt x="387526" y="82034"/>
                    <a:pt x="378174" y="88807"/>
                    <a:pt x="390840" y="91973"/>
                  </a:cubicBezTo>
                  <a:cubicBezTo>
                    <a:pt x="389570" y="97053"/>
                    <a:pt x="389935" y="102856"/>
                    <a:pt x="387030" y="107213"/>
                  </a:cubicBezTo>
                  <a:cubicBezTo>
                    <a:pt x="384490" y="111023"/>
                    <a:pt x="379118" y="111902"/>
                    <a:pt x="375600" y="114833"/>
                  </a:cubicBezTo>
                  <a:cubicBezTo>
                    <a:pt x="365937" y="122885"/>
                    <a:pt x="354643" y="140022"/>
                    <a:pt x="341310" y="141503"/>
                  </a:cubicBezTo>
                  <a:lnTo>
                    <a:pt x="307020" y="145313"/>
                  </a:lnTo>
                  <a:cubicBezTo>
                    <a:pt x="303210" y="146583"/>
                    <a:pt x="298726" y="146614"/>
                    <a:pt x="295590" y="149123"/>
                  </a:cubicBezTo>
                  <a:cubicBezTo>
                    <a:pt x="292014" y="151984"/>
                    <a:pt x="291208" y="157315"/>
                    <a:pt x="287970" y="160553"/>
                  </a:cubicBezTo>
                  <a:cubicBezTo>
                    <a:pt x="284732" y="163791"/>
                    <a:pt x="280058" y="165242"/>
                    <a:pt x="276540" y="168173"/>
                  </a:cubicBezTo>
                  <a:cubicBezTo>
                    <a:pt x="272401" y="171622"/>
                    <a:pt x="269820" y="176986"/>
                    <a:pt x="265110" y="179603"/>
                  </a:cubicBezTo>
                  <a:cubicBezTo>
                    <a:pt x="258089" y="183504"/>
                    <a:pt x="242250" y="187223"/>
                    <a:pt x="242250" y="187223"/>
                  </a:cubicBezTo>
                  <a:cubicBezTo>
                    <a:pt x="216884" y="212589"/>
                    <a:pt x="244202" y="188678"/>
                    <a:pt x="219390" y="202463"/>
                  </a:cubicBezTo>
                  <a:cubicBezTo>
                    <a:pt x="211384" y="206911"/>
                    <a:pt x="204150" y="212623"/>
                    <a:pt x="196530" y="217703"/>
                  </a:cubicBezTo>
                  <a:cubicBezTo>
                    <a:pt x="192720" y="220243"/>
                    <a:pt x="189444" y="223875"/>
                    <a:pt x="185100" y="225323"/>
                  </a:cubicBezTo>
                  <a:lnTo>
                    <a:pt x="150810" y="236753"/>
                  </a:lnTo>
                  <a:lnTo>
                    <a:pt x="139380" y="240563"/>
                  </a:lnTo>
                  <a:cubicBezTo>
                    <a:pt x="135570" y="241833"/>
                    <a:pt x="132395" y="237388"/>
                    <a:pt x="127950" y="244373"/>
                  </a:cubicBezTo>
                  <a:cubicBezTo>
                    <a:pt x="123505" y="251358"/>
                    <a:pt x="126919" y="278210"/>
                    <a:pt x="112710" y="282473"/>
                  </a:cubicBezTo>
                  <a:cubicBezTo>
                    <a:pt x="105017" y="284781"/>
                    <a:pt x="73975" y="257073"/>
                    <a:pt x="66990" y="259613"/>
                  </a:cubicBezTo>
                  <a:cubicBezTo>
                    <a:pt x="60005" y="262153"/>
                    <a:pt x="74376" y="294852"/>
                    <a:pt x="70800" y="297713"/>
                  </a:cubicBezTo>
                  <a:cubicBezTo>
                    <a:pt x="59467" y="306780"/>
                    <a:pt x="13148" y="271374"/>
                    <a:pt x="9840" y="271043"/>
                  </a:cubicBezTo>
                  <a:cubicBezTo>
                    <a:pt x="486" y="257012"/>
                    <a:pt x="-4796" y="254594"/>
                    <a:pt x="6030" y="232943"/>
                  </a:cubicBezTo>
                  <a:cubicBezTo>
                    <a:pt x="7826" y="229351"/>
                    <a:pt x="13650" y="230403"/>
                    <a:pt x="17460" y="229133"/>
                  </a:cubicBezTo>
                  <a:cubicBezTo>
                    <a:pt x="35455" y="233632"/>
                    <a:pt x="26985" y="241833"/>
                    <a:pt x="28890" y="244373"/>
                  </a:cubicBezTo>
                  <a:close/>
                </a:path>
              </a:pathLst>
            </a:custGeom>
            <a:solidFill>
              <a:srgbClr val="B6B8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p:cNvCxnSpPr/>
            <p:nvPr/>
          </p:nvCxnSpPr>
          <p:spPr>
            <a:xfrm flipH="1" flipV="1">
              <a:off x="8618707" y="2261682"/>
              <a:ext cx="238327" cy="2324909"/>
            </a:xfrm>
            <a:prstGeom prst="line">
              <a:avLst/>
            </a:prstGeom>
            <a:ln w="19050">
              <a:solidFill>
                <a:srgbClr val="B69AC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8959174" y="2500009"/>
              <a:ext cx="2" cy="2106037"/>
            </a:xfrm>
            <a:prstGeom prst="line">
              <a:avLst/>
            </a:prstGeom>
            <a:ln w="19050">
              <a:solidFill>
                <a:srgbClr val="B69AC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10947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txBox="1">
            <a:spLocks/>
          </p:cNvSpPr>
          <p:nvPr/>
        </p:nvSpPr>
        <p:spPr bwMode="auto">
          <a:xfrm>
            <a:off x="480484" y="270000"/>
            <a:ext cx="11280000"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AU" sz="3200" b="1" smtClean="0">
                <a:solidFill>
                  <a:schemeClr val="bg1"/>
                </a:solidFill>
              </a:rPr>
              <a:t>Realizing The Export Opportunity: Transporting Hydrogen</a:t>
            </a:r>
          </a:p>
          <a:p>
            <a:pPr marL="0" indent="0">
              <a:buFont typeface="Arial" charset="0"/>
              <a:buNone/>
            </a:pPr>
            <a:r>
              <a:rPr lang="en-AU" smtClean="0">
                <a:solidFill>
                  <a:schemeClr val="bg1"/>
                </a:solidFill>
              </a:rPr>
              <a:t>Transportation Options</a:t>
            </a:r>
            <a:endParaRPr lang="en-AU" dirty="0">
              <a:solidFill>
                <a:schemeClr val="bg1"/>
              </a:solidFill>
            </a:endParaRPr>
          </a:p>
        </p:txBody>
      </p:sp>
      <p:graphicFrame>
        <p:nvGraphicFramePr>
          <p:cNvPr id="8" name="Table 7"/>
          <p:cNvGraphicFramePr>
            <a:graphicFrameLocks noGrp="1"/>
          </p:cNvGraphicFramePr>
          <p:nvPr>
            <p:extLst/>
          </p:nvPr>
        </p:nvGraphicFramePr>
        <p:xfrm>
          <a:off x="503517" y="1270061"/>
          <a:ext cx="4064000" cy="2931160"/>
        </p:xfrm>
        <a:graphic>
          <a:graphicData uri="http://schemas.openxmlformats.org/drawingml/2006/table">
            <a:tbl>
              <a:tblPr firstRow="1" bandRow="1">
                <a:tableStyleId>{5C22544A-7EE6-4342-B048-85BDC9FD1C3A}</a:tableStyleId>
              </a:tblPr>
              <a:tblGrid>
                <a:gridCol w="2127388"/>
                <a:gridCol w="1936612"/>
              </a:tblGrid>
              <a:tr h="0">
                <a:tc>
                  <a:txBody>
                    <a:bodyPr/>
                    <a:lstStyle/>
                    <a:p>
                      <a:r>
                        <a:rPr lang="en-AU" smtClean="0"/>
                        <a:t>Energy Carrier</a:t>
                      </a:r>
                      <a:endParaRPr lang="en-AU"/>
                    </a:p>
                  </a:txBody>
                  <a:tcPr>
                    <a:solidFill>
                      <a:srgbClr val="00B7E2"/>
                    </a:solidFill>
                  </a:tcPr>
                </a:tc>
                <a:tc>
                  <a:txBody>
                    <a:bodyPr/>
                    <a:lstStyle/>
                    <a:p>
                      <a:r>
                        <a:rPr lang="en-AU" smtClean="0"/>
                        <a:t>Hydrogen Density (kg/m</a:t>
                      </a:r>
                      <a:r>
                        <a:rPr lang="en-AU" baseline="30000" smtClean="0"/>
                        <a:t>3</a:t>
                      </a:r>
                      <a:r>
                        <a:rPr lang="en-AU" smtClean="0"/>
                        <a:t>)</a:t>
                      </a:r>
                      <a:endParaRPr lang="en-AU"/>
                    </a:p>
                  </a:txBody>
                  <a:tcPr>
                    <a:solidFill>
                      <a:srgbClr val="00B7E2"/>
                    </a:solidFill>
                  </a:tcPr>
                </a:tc>
              </a:tr>
              <a:tr h="370840">
                <a:tc>
                  <a:txBody>
                    <a:bodyPr/>
                    <a:lstStyle/>
                    <a:p>
                      <a:r>
                        <a:rPr lang="en-AU" smtClean="0"/>
                        <a:t>Hydrogen Gas</a:t>
                      </a:r>
                      <a:endParaRPr lang="en-AU"/>
                    </a:p>
                  </a:txBody>
                  <a:tcPr/>
                </a:tc>
                <a:tc>
                  <a:txBody>
                    <a:bodyPr/>
                    <a:lstStyle/>
                    <a:p>
                      <a:r>
                        <a:rPr lang="en-AU" smtClean="0"/>
                        <a:t>0.08</a:t>
                      </a:r>
                      <a:endParaRPr lang="en-AU"/>
                    </a:p>
                  </a:txBody>
                  <a:tcPr/>
                </a:tc>
              </a:tr>
              <a:tr h="370840">
                <a:tc>
                  <a:txBody>
                    <a:bodyPr/>
                    <a:lstStyle/>
                    <a:p>
                      <a:r>
                        <a:rPr lang="en-AU" smtClean="0"/>
                        <a:t>Compressed</a:t>
                      </a:r>
                      <a:r>
                        <a:rPr lang="en-AU" baseline="0" smtClean="0"/>
                        <a:t> hydrogen (20MPa)</a:t>
                      </a:r>
                      <a:endParaRPr lang="en-AU"/>
                    </a:p>
                  </a:txBody>
                  <a:tcPr/>
                </a:tc>
                <a:tc>
                  <a:txBody>
                    <a:bodyPr/>
                    <a:lstStyle/>
                    <a:p>
                      <a:r>
                        <a:rPr lang="en-AU" smtClean="0"/>
                        <a:t>18</a:t>
                      </a:r>
                      <a:endParaRPr lang="en-AU"/>
                    </a:p>
                  </a:txBody>
                  <a:tcPr/>
                </a:tc>
              </a:tr>
              <a:tr h="370840">
                <a:tc>
                  <a:txBody>
                    <a:bodyPr/>
                    <a:lstStyle/>
                    <a:p>
                      <a:r>
                        <a:rPr lang="en-AU" smtClean="0"/>
                        <a:t>Compressed hydrogen (70MPa)</a:t>
                      </a:r>
                      <a:endParaRPr lang="en-AU"/>
                    </a:p>
                  </a:txBody>
                  <a:tcPr/>
                </a:tc>
                <a:tc>
                  <a:txBody>
                    <a:bodyPr/>
                    <a:lstStyle/>
                    <a:p>
                      <a:r>
                        <a:rPr lang="en-AU" smtClean="0"/>
                        <a:t>42</a:t>
                      </a:r>
                      <a:endParaRPr lang="en-AU"/>
                    </a:p>
                  </a:txBody>
                  <a:tcPr/>
                </a:tc>
              </a:tr>
              <a:tr h="370840">
                <a:tc>
                  <a:txBody>
                    <a:bodyPr/>
                    <a:lstStyle/>
                    <a:p>
                      <a:r>
                        <a:rPr lang="en-AU" smtClean="0"/>
                        <a:t>Liquefied Hydrogen</a:t>
                      </a:r>
                      <a:r>
                        <a:rPr lang="en-AU" baseline="0" smtClean="0"/>
                        <a:t> (-253</a:t>
                      </a:r>
                      <a:r>
                        <a:rPr lang="en-AU" baseline="30000" smtClean="0"/>
                        <a:t>o</a:t>
                      </a:r>
                      <a:r>
                        <a:rPr lang="en-AU" baseline="0" smtClean="0"/>
                        <a:t>C)</a:t>
                      </a:r>
                      <a:endParaRPr lang="en-AU"/>
                    </a:p>
                  </a:txBody>
                  <a:tcPr/>
                </a:tc>
                <a:tc>
                  <a:txBody>
                    <a:bodyPr/>
                    <a:lstStyle/>
                    <a:p>
                      <a:r>
                        <a:rPr lang="en-AU" smtClean="0"/>
                        <a:t>71</a:t>
                      </a:r>
                      <a:endParaRPr lang="en-AU"/>
                    </a:p>
                  </a:txBody>
                  <a:tcPr/>
                </a:tc>
              </a:tr>
            </a:tbl>
          </a:graphicData>
        </a:graphic>
      </p:graphicFrame>
      <p:grpSp>
        <p:nvGrpSpPr>
          <p:cNvPr id="9" name="Group 8"/>
          <p:cNvGrpSpPr/>
          <p:nvPr/>
        </p:nvGrpSpPr>
        <p:grpSpPr>
          <a:xfrm>
            <a:off x="4684058" y="2333853"/>
            <a:ext cx="746163" cy="1736373"/>
            <a:chOff x="7059705" y="1820063"/>
            <a:chExt cx="746163" cy="1736373"/>
          </a:xfrm>
        </p:grpSpPr>
        <p:sp>
          <p:nvSpPr>
            <p:cNvPr id="10" name="Down Arrow 9"/>
            <p:cNvSpPr/>
            <p:nvPr/>
          </p:nvSpPr>
          <p:spPr>
            <a:xfrm>
              <a:off x="7059705" y="1949824"/>
              <a:ext cx="403412" cy="15195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rot="16200000">
              <a:off x="6753015" y="2503584"/>
              <a:ext cx="1736373" cy="369332"/>
            </a:xfrm>
            <a:prstGeom prst="rect">
              <a:avLst/>
            </a:prstGeom>
            <a:noFill/>
          </p:spPr>
          <p:txBody>
            <a:bodyPr wrap="none" rtlCol="0">
              <a:spAutoFit/>
            </a:bodyPr>
            <a:lstStyle/>
            <a:p>
              <a:r>
                <a:rPr lang="en-AU" smtClean="0">
                  <a:solidFill>
                    <a:schemeClr val="bg1"/>
                  </a:solidFill>
                </a:rPr>
                <a:t>Increasing cost</a:t>
              </a:r>
              <a:endParaRPr lang="en-AU">
                <a:solidFill>
                  <a:schemeClr val="bg1"/>
                </a:solidFill>
              </a:endParaRPr>
            </a:p>
          </p:txBody>
        </p:sp>
      </p:grpSp>
      <p:sp>
        <p:nvSpPr>
          <p:cNvPr id="17" name="Text Placeholder 2"/>
          <p:cNvSpPr txBox="1">
            <a:spLocks/>
          </p:cNvSpPr>
          <p:nvPr/>
        </p:nvSpPr>
        <p:spPr>
          <a:xfrm>
            <a:off x="4837643" y="799935"/>
            <a:ext cx="6946443" cy="659373"/>
          </a:xfrm>
          <a:prstGeom prst="rect">
            <a:avLst/>
          </a:prstGeom>
        </p:spPr>
        <p:txBody>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n-AU" sz="1800" smtClean="0">
                <a:solidFill>
                  <a:schemeClr val="bg1"/>
                </a:solidFill>
              </a:rPr>
              <a:t> H</a:t>
            </a:r>
            <a:r>
              <a:rPr lang="en-AU" sz="1800" baseline="-25000" smtClean="0">
                <a:solidFill>
                  <a:schemeClr val="bg1"/>
                </a:solidFill>
              </a:rPr>
              <a:t>2 </a:t>
            </a:r>
            <a:r>
              <a:rPr lang="en-AU" sz="1800" smtClean="0">
                <a:solidFill>
                  <a:schemeClr val="bg1"/>
                </a:solidFill>
              </a:rPr>
              <a:t>has a low volumetric density (kg/m</a:t>
            </a:r>
            <a:r>
              <a:rPr lang="en-AU" sz="1800" baseline="30000" smtClean="0">
                <a:solidFill>
                  <a:schemeClr val="bg1"/>
                </a:solidFill>
              </a:rPr>
              <a:t>3</a:t>
            </a:r>
            <a:r>
              <a:rPr lang="en-AU" sz="1800" smtClean="0">
                <a:solidFill>
                  <a:schemeClr val="bg1"/>
                </a:solidFill>
              </a:rPr>
              <a:t>) and hence energy density (MJ/m</a:t>
            </a:r>
            <a:r>
              <a:rPr lang="en-AU" sz="1800" baseline="30000" smtClean="0">
                <a:solidFill>
                  <a:schemeClr val="bg1"/>
                </a:solidFill>
              </a:rPr>
              <a:t>3</a:t>
            </a:r>
            <a:r>
              <a:rPr lang="en-AU" sz="1800" smtClean="0">
                <a:solidFill>
                  <a:schemeClr val="bg1"/>
                </a:solidFill>
              </a:rPr>
              <a:t>) is low in its uncompressed gaseous state</a:t>
            </a:r>
          </a:p>
          <a:p>
            <a:pPr>
              <a:buFont typeface="Wingdings" panose="05000000000000000000" pitchFamily="2" charset="2"/>
              <a:buChar char="Ø"/>
            </a:pPr>
            <a:r>
              <a:rPr lang="en-AU" sz="1800" smtClean="0">
                <a:solidFill>
                  <a:schemeClr val="bg1"/>
                </a:solidFill>
              </a:rPr>
              <a:t>Compression / liquefaction can increase the volumetric density for cost effective transport </a:t>
            </a:r>
          </a:p>
          <a:p>
            <a:pPr marL="0" indent="0">
              <a:buNone/>
            </a:pPr>
            <a:endParaRPr lang="en-AU" sz="1800" smtClean="0">
              <a:solidFill>
                <a:schemeClr val="bg1"/>
              </a:solidFill>
            </a:endParaRPr>
          </a:p>
          <a:p>
            <a:pPr>
              <a:buFont typeface="Wingdings" panose="05000000000000000000" pitchFamily="2" charset="2"/>
              <a:buChar char="Ø"/>
            </a:pPr>
            <a:endParaRPr lang="en-AU" sz="1800" smtClean="0">
              <a:solidFill>
                <a:schemeClr val="bg1"/>
              </a:solidFill>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3271" y="2004654"/>
            <a:ext cx="2646309" cy="1984732"/>
          </a:xfrm>
          <a:prstGeom prst="rect">
            <a:avLst/>
          </a:prstGeom>
        </p:spPr>
      </p:pic>
      <p:grpSp>
        <p:nvGrpSpPr>
          <p:cNvPr id="3" name="Group 2"/>
          <p:cNvGrpSpPr/>
          <p:nvPr/>
        </p:nvGrpSpPr>
        <p:grpSpPr>
          <a:xfrm>
            <a:off x="416689" y="4166883"/>
            <a:ext cx="11198312" cy="1828801"/>
            <a:chOff x="254643" y="4178458"/>
            <a:chExt cx="11198312" cy="1828801"/>
          </a:xfrm>
        </p:grpSpPr>
        <p:pic>
          <p:nvPicPr>
            <p:cNvPr id="13" name="Picture 12">
              <a:extLst>
                <a:ext uri="{FF2B5EF4-FFF2-40B4-BE49-F238E27FC236}">
                  <a16:creationId xmlns="" xmlns:a16="http://schemas.microsoft.com/office/drawing/2014/main" id="{C2C30EBE-6286-4BF5-B6FA-6857030817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05" r="15897"/>
            <a:stretch/>
          </p:blipFill>
          <p:spPr>
            <a:xfrm>
              <a:off x="8772298" y="4178458"/>
              <a:ext cx="2680657" cy="182880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14" name="Picture 2" descr="Image result for hydrogen pipe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686" y="4189308"/>
              <a:ext cx="2400793" cy="18017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4643" y="4977114"/>
              <a:ext cx="5764192" cy="584775"/>
            </a:xfrm>
            <a:prstGeom prst="rect">
              <a:avLst/>
            </a:prstGeom>
            <a:noFill/>
          </p:spPr>
          <p:txBody>
            <a:bodyPr wrap="square" rtlCol="0">
              <a:spAutoFit/>
            </a:bodyPr>
            <a:lstStyle/>
            <a:p>
              <a:r>
                <a:rPr lang="en-AU" sz="3200" b="1">
                  <a:solidFill>
                    <a:schemeClr val="bg1"/>
                  </a:solidFill>
                  <a:latin typeface="+mn-lt"/>
                  <a:cs typeface="+mn-cs"/>
                </a:rPr>
                <a:t>Large Scale Transport Options: </a:t>
              </a:r>
            </a:p>
          </p:txBody>
        </p:sp>
      </p:grpSp>
    </p:spTree>
    <p:extLst>
      <p:ext uri="{BB962C8B-B14F-4D97-AF65-F5344CB8AC3E}">
        <p14:creationId xmlns:p14="http://schemas.microsoft.com/office/powerpoint/2010/main" val="389659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17</a:t>
            </a:fld>
            <a:r>
              <a:rPr lang="en-AU" smtClean="0"/>
              <a:t>  |</a:t>
            </a:r>
            <a:endParaRPr lang="en-AU" dirty="0"/>
          </a:p>
        </p:txBody>
      </p:sp>
      <p:sp>
        <p:nvSpPr>
          <p:cNvPr id="16" name="Oval 15"/>
          <p:cNvSpPr/>
          <p:nvPr/>
        </p:nvSpPr>
        <p:spPr>
          <a:xfrm>
            <a:off x="4019226" y="1878013"/>
            <a:ext cx="5487049" cy="3330580"/>
          </a:xfrm>
          <a:prstGeom prst="ellipse">
            <a:avLst/>
          </a:prstGeom>
          <a:solidFill>
            <a:schemeClr val="accent3">
              <a:lumMod val="20000"/>
              <a:lumOff val="80000"/>
              <a:alpha val="70000"/>
            </a:schemeClr>
          </a:solidFill>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AU" sz="2300" b="1" dirty="0">
                <a:solidFill>
                  <a:schemeClr val="tx1"/>
                </a:solidFill>
              </a:rPr>
              <a:t>Rail</a:t>
            </a:r>
          </a:p>
        </p:txBody>
      </p:sp>
      <p:sp>
        <p:nvSpPr>
          <p:cNvPr id="17" name="Text Placeholder 1"/>
          <p:cNvSpPr txBox="1">
            <a:spLocks/>
          </p:cNvSpPr>
          <p:nvPr/>
        </p:nvSpPr>
        <p:spPr>
          <a:xfrm>
            <a:off x="480484" y="270000"/>
            <a:ext cx="11280000" cy="900000"/>
          </a:xfrm>
          <a:prstGeom prst="rect">
            <a:avLst/>
          </a:prstGeom>
        </p:spPr>
        <p:txBody>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AU" sz="3200" b="1">
                <a:solidFill>
                  <a:schemeClr val="bg1"/>
                </a:solidFill>
              </a:rPr>
              <a:t>H</a:t>
            </a:r>
            <a:r>
              <a:rPr lang="en-AU" sz="3200" b="1" smtClean="0">
                <a:solidFill>
                  <a:schemeClr val="bg1"/>
                </a:solidFill>
              </a:rPr>
              <a:t>ydrogen </a:t>
            </a:r>
            <a:r>
              <a:rPr lang="en-AU" sz="3200" b="1">
                <a:solidFill>
                  <a:schemeClr val="bg1"/>
                </a:solidFill>
              </a:rPr>
              <a:t>transportation options</a:t>
            </a:r>
            <a:endParaRPr lang="en-AU" sz="3200" b="1" dirty="0">
              <a:solidFill>
                <a:schemeClr val="bg1"/>
              </a:solidFill>
            </a:endParaRPr>
          </a:p>
        </p:txBody>
      </p:sp>
      <p:cxnSp>
        <p:nvCxnSpPr>
          <p:cNvPr id="18" name="Straight Connector 17"/>
          <p:cNvCxnSpPr/>
          <p:nvPr/>
        </p:nvCxnSpPr>
        <p:spPr>
          <a:xfrm>
            <a:off x="3135174" y="1666068"/>
            <a:ext cx="0" cy="3591732"/>
          </a:xfrm>
          <a:prstGeom prst="line">
            <a:avLst/>
          </a:prstGeom>
          <a:ln>
            <a:headEnd type="triangl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flipH="1">
            <a:off x="3124195" y="5254568"/>
            <a:ext cx="6350434" cy="0"/>
          </a:xfrm>
          <a:prstGeom prst="line">
            <a:avLst/>
          </a:prstGeom>
          <a:ln>
            <a:headEnd type="triangl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flipV="1">
            <a:off x="4318212" y="5257800"/>
            <a:ext cx="0" cy="15885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V="1">
            <a:off x="5741937" y="5257800"/>
            <a:ext cx="0" cy="15885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flipV="1">
            <a:off x="7165662" y="5257800"/>
            <a:ext cx="0" cy="15885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flipV="1">
            <a:off x="8589388" y="5265550"/>
            <a:ext cx="0" cy="15885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24" name="TextBox 23"/>
          <p:cNvSpPr txBox="1"/>
          <p:nvPr/>
        </p:nvSpPr>
        <p:spPr>
          <a:xfrm>
            <a:off x="3953999" y="5416658"/>
            <a:ext cx="1038386" cy="369332"/>
          </a:xfrm>
          <a:prstGeom prst="rect">
            <a:avLst/>
          </a:prstGeom>
          <a:noFill/>
        </p:spPr>
        <p:txBody>
          <a:bodyPr wrap="square" rtlCol="0">
            <a:spAutoFit/>
          </a:bodyPr>
          <a:lstStyle/>
          <a:p>
            <a:r>
              <a:rPr lang="en-AU" dirty="0" smtClean="0">
                <a:solidFill>
                  <a:schemeClr val="bg1"/>
                </a:solidFill>
              </a:rPr>
              <a:t>1,000</a:t>
            </a:r>
          </a:p>
        </p:txBody>
      </p:sp>
      <p:sp>
        <p:nvSpPr>
          <p:cNvPr id="25" name="TextBox 24"/>
          <p:cNvSpPr txBox="1"/>
          <p:nvPr/>
        </p:nvSpPr>
        <p:spPr>
          <a:xfrm>
            <a:off x="5400513" y="5416658"/>
            <a:ext cx="1038386" cy="369332"/>
          </a:xfrm>
          <a:prstGeom prst="rect">
            <a:avLst/>
          </a:prstGeom>
          <a:noFill/>
        </p:spPr>
        <p:txBody>
          <a:bodyPr wrap="square" rtlCol="0">
            <a:spAutoFit/>
          </a:bodyPr>
          <a:lstStyle/>
          <a:p>
            <a:r>
              <a:rPr lang="en-AU" dirty="0" smtClean="0">
                <a:solidFill>
                  <a:schemeClr val="bg1"/>
                </a:solidFill>
              </a:rPr>
              <a:t>2,000</a:t>
            </a:r>
          </a:p>
        </p:txBody>
      </p:sp>
      <p:sp>
        <p:nvSpPr>
          <p:cNvPr id="26" name="TextBox 25"/>
          <p:cNvSpPr txBox="1"/>
          <p:nvPr/>
        </p:nvSpPr>
        <p:spPr>
          <a:xfrm>
            <a:off x="6786786" y="5416658"/>
            <a:ext cx="1038386" cy="369332"/>
          </a:xfrm>
          <a:prstGeom prst="rect">
            <a:avLst/>
          </a:prstGeom>
          <a:noFill/>
        </p:spPr>
        <p:txBody>
          <a:bodyPr wrap="square" rtlCol="0">
            <a:spAutoFit/>
          </a:bodyPr>
          <a:lstStyle/>
          <a:p>
            <a:r>
              <a:rPr lang="en-AU" dirty="0" smtClean="0">
                <a:solidFill>
                  <a:schemeClr val="bg1"/>
                </a:solidFill>
              </a:rPr>
              <a:t>3,000</a:t>
            </a:r>
          </a:p>
        </p:txBody>
      </p:sp>
      <p:sp>
        <p:nvSpPr>
          <p:cNvPr id="27" name="TextBox 26"/>
          <p:cNvSpPr txBox="1"/>
          <p:nvPr/>
        </p:nvSpPr>
        <p:spPr>
          <a:xfrm>
            <a:off x="8204048" y="5414031"/>
            <a:ext cx="1038386" cy="369332"/>
          </a:xfrm>
          <a:prstGeom prst="rect">
            <a:avLst/>
          </a:prstGeom>
          <a:noFill/>
        </p:spPr>
        <p:txBody>
          <a:bodyPr wrap="square" rtlCol="0">
            <a:spAutoFit/>
          </a:bodyPr>
          <a:lstStyle/>
          <a:p>
            <a:r>
              <a:rPr lang="en-AU" dirty="0" smtClean="0">
                <a:solidFill>
                  <a:schemeClr val="bg1"/>
                </a:solidFill>
              </a:rPr>
              <a:t>4,000</a:t>
            </a:r>
          </a:p>
        </p:txBody>
      </p:sp>
      <p:cxnSp>
        <p:nvCxnSpPr>
          <p:cNvPr id="28" name="Straight Connector 27"/>
          <p:cNvCxnSpPr/>
          <p:nvPr/>
        </p:nvCxnSpPr>
        <p:spPr>
          <a:xfrm rot="5400000" flipV="1">
            <a:off x="3066078" y="4333069"/>
            <a:ext cx="0" cy="15885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9" name="Straight Connector 28"/>
          <p:cNvCxnSpPr/>
          <p:nvPr/>
        </p:nvCxnSpPr>
        <p:spPr>
          <a:xfrm rot="5400000" flipV="1">
            <a:off x="3066078" y="3584845"/>
            <a:ext cx="0" cy="15885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30" name="Straight Connector 29"/>
          <p:cNvCxnSpPr/>
          <p:nvPr/>
        </p:nvCxnSpPr>
        <p:spPr>
          <a:xfrm rot="5400000" flipV="1">
            <a:off x="3066078" y="2836621"/>
            <a:ext cx="0" cy="15885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31" name="Straight Connector 30"/>
          <p:cNvCxnSpPr/>
          <p:nvPr/>
        </p:nvCxnSpPr>
        <p:spPr>
          <a:xfrm rot="5400000" flipV="1">
            <a:off x="3066078" y="2088397"/>
            <a:ext cx="0" cy="15885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32" name="TextBox 31"/>
          <p:cNvSpPr txBox="1"/>
          <p:nvPr/>
        </p:nvSpPr>
        <p:spPr>
          <a:xfrm>
            <a:off x="2414016" y="1988402"/>
            <a:ext cx="608793" cy="369332"/>
          </a:xfrm>
          <a:prstGeom prst="rect">
            <a:avLst/>
          </a:prstGeom>
          <a:noFill/>
        </p:spPr>
        <p:txBody>
          <a:bodyPr wrap="square" rtlCol="0">
            <a:spAutoFit/>
          </a:bodyPr>
          <a:lstStyle/>
          <a:p>
            <a:r>
              <a:rPr lang="en-AU" dirty="0" smtClean="0">
                <a:solidFill>
                  <a:schemeClr val="bg1"/>
                </a:solidFill>
              </a:rPr>
              <a:t>100</a:t>
            </a:r>
          </a:p>
        </p:txBody>
      </p:sp>
      <p:sp>
        <p:nvSpPr>
          <p:cNvPr id="33" name="TextBox 32"/>
          <p:cNvSpPr txBox="1"/>
          <p:nvPr/>
        </p:nvSpPr>
        <p:spPr>
          <a:xfrm>
            <a:off x="2590790" y="3482858"/>
            <a:ext cx="540505" cy="369332"/>
          </a:xfrm>
          <a:prstGeom prst="rect">
            <a:avLst/>
          </a:prstGeom>
          <a:noFill/>
        </p:spPr>
        <p:txBody>
          <a:bodyPr wrap="square" rtlCol="0">
            <a:spAutoFit/>
          </a:bodyPr>
          <a:lstStyle/>
          <a:p>
            <a:r>
              <a:rPr lang="en-AU" dirty="0" smtClean="0">
                <a:solidFill>
                  <a:schemeClr val="bg1"/>
                </a:solidFill>
              </a:rPr>
              <a:t>50</a:t>
            </a:r>
          </a:p>
        </p:txBody>
      </p:sp>
      <p:sp>
        <p:nvSpPr>
          <p:cNvPr id="34" name="TextBox 33"/>
          <p:cNvSpPr txBox="1"/>
          <p:nvPr/>
        </p:nvSpPr>
        <p:spPr>
          <a:xfrm>
            <a:off x="2590790" y="4227832"/>
            <a:ext cx="540505" cy="369332"/>
          </a:xfrm>
          <a:prstGeom prst="rect">
            <a:avLst/>
          </a:prstGeom>
          <a:noFill/>
        </p:spPr>
        <p:txBody>
          <a:bodyPr wrap="square" rtlCol="0">
            <a:spAutoFit/>
          </a:bodyPr>
          <a:lstStyle/>
          <a:p>
            <a:r>
              <a:rPr lang="en-AU" dirty="0" smtClean="0">
                <a:solidFill>
                  <a:schemeClr val="bg1"/>
                </a:solidFill>
              </a:rPr>
              <a:t>25</a:t>
            </a:r>
          </a:p>
        </p:txBody>
      </p:sp>
      <p:sp>
        <p:nvSpPr>
          <p:cNvPr id="35" name="TextBox 34"/>
          <p:cNvSpPr txBox="1"/>
          <p:nvPr/>
        </p:nvSpPr>
        <p:spPr>
          <a:xfrm>
            <a:off x="2590790" y="2737884"/>
            <a:ext cx="540505" cy="369332"/>
          </a:xfrm>
          <a:prstGeom prst="rect">
            <a:avLst/>
          </a:prstGeom>
          <a:noFill/>
        </p:spPr>
        <p:txBody>
          <a:bodyPr wrap="square" rtlCol="0">
            <a:spAutoFit/>
          </a:bodyPr>
          <a:lstStyle/>
          <a:p>
            <a:r>
              <a:rPr lang="en-AU" dirty="0" smtClean="0">
                <a:solidFill>
                  <a:schemeClr val="bg1"/>
                </a:solidFill>
              </a:rPr>
              <a:t>75</a:t>
            </a:r>
          </a:p>
        </p:txBody>
      </p:sp>
      <p:sp>
        <p:nvSpPr>
          <p:cNvPr id="36" name="Oval 35"/>
          <p:cNvSpPr/>
          <p:nvPr/>
        </p:nvSpPr>
        <p:spPr>
          <a:xfrm>
            <a:off x="4318212" y="4553917"/>
            <a:ext cx="4271176" cy="662039"/>
          </a:xfrm>
          <a:prstGeom prst="ellipse">
            <a:avLst/>
          </a:prstGeom>
          <a:solidFill>
            <a:schemeClr val="accent3">
              <a:lumMod val="20000"/>
              <a:lumOff val="80000"/>
              <a:alpha val="70000"/>
            </a:schemeClr>
          </a:solidFill>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AU" sz="2300" b="1" dirty="0">
                <a:solidFill>
                  <a:schemeClr val="tx1"/>
                </a:solidFill>
              </a:rPr>
              <a:t>Pipeline</a:t>
            </a:r>
          </a:p>
        </p:txBody>
      </p:sp>
      <p:sp>
        <p:nvSpPr>
          <p:cNvPr id="37" name="Oval 36"/>
          <p:cNvSpPr/>
          <p:nvPr/>
        </p:nvSpPr>
        <p:spPr>
          <a:xfrm>
            <a:off x="8426676" y="1895278"/>
            <a:ext cx="2535965" cy="1198189"/>
          </a:xfrm>
          <a:prstGeom prst="ellipse">
            <a:avLst/>
          </a:prstGeom>
          <a:solidFill>
            <a:schemeClr val="accent5">
              <a:lumMod val="20000"/>
              <a:lumOff val="80000"/>
            </a:schemeClr>
          </a:solidFill>
          <a:ln w="76200"/>
        </p:spPr>
        <p:style>
          <a:lnRef idx="2">
            <a:schemeClr val="accent5"/>
          </a:lnRef>
          <a:fillRef idx="1">
            <a:schemeClr val="lt1"/>
          </a:fillRef>
          <a:effectRef idx="0">
            <a:schemeClr val="accent5"/>
          </a:effectRef>
          <a:fontRef idx="minor">
            <a:schemeClr val="dk1"/>
          </a:fontRef>
        </p:style>
        <p:txBody>
          <a:bodyPr rtlCol="0" anchor="ctr"/>
          <a:lstStyle/>
          <a:p>
            <a:pPr algn="ctr"/>
            <a:r>
              <a:rPr lang="en-AU" sz="2300" b="1" dirty="0">
                <a:solidFill>
                  <a:schemeClr val="tx1"/>
                </a:solidFill>
              </a:rPr>
              <a:t>Shipping</a:t>
            </a:r>
          </a:p>
          <a:p>
            <a:pPr algn="ctr"/>
            <a:r>
              <a:rPr lang="en-AU" sz="2300" b="1" dirty="0">
                <a:solidFill>
                  <a:schemeClr val="tx1"/>
                </a:solidFill>
              </a:rPr>
              <a:t>(Export)</a:t>
            </a:r>
          </a:p>
        </p:txBody>
      </p:sp>
      <p:cxnSp>
        <p:nvCxnSpPr>
          <p:cNvPr id="38" name="Straight Arrow Connector 37"/>
          <p:cNvCxnSpPr/>
          <p:nvPr/>
        </p:nvCxnSpPr>
        <p:spPr>
          <a:xfrm>
            <a:off x="3011830" y="4581667"/>
            <a:ext cx="0" cy="626927"/>
          </a:xfrm>
          <a:prstGeom prst="straightConnector1">
            <a:avLst/>
          </a:prstGeom>
          <a:ln>
            <a:headEnd type="oval" w="med" len="med"/>
            <a:tailEnd type="oval" w="med" len="med"/>
          </a:ln>
        </p:spPr>
        <p:style>
          <a:lnRef idx="3">
            <a:schemeClr val="accent2"/>
          </a:lnRef>
          <a:fillRef idx="0">
            <a:schemeClr val="accent2"/>
          </a:fillRef>
          <a:effectRef idx="2">
            <a:schemeClr val="accent2"/>
          </a:effectRef>
          <a:fontRef idx="minor">
            <a:schemeClr val="tx1"/>
          </a:fontRef>
        </p:style>
      </p:cxnSp>
      <p:cxnSp>
        <p:nvCxnSpPr>
          <p:cNvPr id="39" name="Straight Arrow Connector 38"/>
          <p:cNvCxnSpPr/>
          <p:nvPr/>
        </p:nvCxnSpPr>
        <p:spPr>
          <a:xfrm>
            <a:off x="2515889" y="1895277"/>
            <a:ext cx="608306" cy="0"/>
          </a:xfrm>
          <a:prstGeom prst="straightConnector1">
            <a:avLst/>
          </a:prstGeom>
          <a:ln>
            <a:solidFill>
              <a:schemeClr val="bg1"/>
            </a:solidFill>
            <a:tailEnd type="triangle"/>
          </a:ln>
        </p:spPr>
        <p:style>
          <a:lnRef idx="3">
            <a:schemeClr val="accent2"/>
          </a:lnRef>
          <a:fillRef idx="0">
            <a:schemeClr val="accent2"/>
          </a:fillRef>
          <a:effectRef idx="2">
            <a:schemeClr val="accent2"/>
          </a:effectRef>
          <a:fontRef idx="minor">
            <a:schemeClr val="tx1"/>
          </a:fontRef>
        </p:style>
      </p:cxnSp>
      <p:sp>
        <p:nvSpPr>
          <p:cNvPr id="40" name="TextBox 39"/>
          <p:cNvSpPr txBox="1"/>
          <p:nvPr/>
        </p:nvSpPr>
        <p:spPr>
          <a:xfrm>
            <a:off x="1760981" y="1750762"/>
            <a:ext cx="1219210" cy="276999"/>
          </a:xfrm>
          <a:prstGeom prst="rect">
            <a:avLst/>
          </a:prstGeom>
          <a:noFill/>
        </p:spPr>
        <p:txBody>
          <a:bodyPr wrap="square" rtlCol="0">
            <a:spAutoFit/>
          </a:bodyPr>
          <a:lstStyle/>
          <a:p>
            <a:r>
              <a:rPr lang="en-AU" sz="1200" dirty="0">
                <a:solidFill>
                  <a:schemeClr val="bg1"/>
                </a:solidFill>
              </a:rPr>
              <a:t>Ammonia</a:t>
            </a:r>
          </a:p>
        </p:txBody>
      </p:sp>
      <p:sp>
        <p:nvSpPr>
          <p:cNvPr id="41" name="TextBox 40"/>
          <p:cNvSpPr txBox="1"/>
          <p:nvPr/>
        </p:nvSpPr>
        <p:spPr>
          <a:xfrm>
            <a:off x="1600832" y="2920048"/>
            <a:ext cx="1219210" cy="276999"/>
          </a:xfrm>
          <a:prstGeom prst="rect">
            <a:avLst/>
          </a:prstGeom>
          <a:noFill/>
        </p:spPr>
        <p:txBody>
          <a:bodyPr wrap="square" rtlCol="0">
            <a:spAutoFit/>
          </a:bodyPr>
          <a:lstStyle/>
          <a:p>
            <a:r>
              <a:rPr lang="en-AU" sz="1200" dirty="0">
                <a:solidFill>
                  <a:schemeClr val="bg1"/>
                </a:solidFill>
              </a:rPr>
              <a:t>Liquefaction</a:t>
            </a:r>
          </a:p>
        </p:txBody>
      </p:sp>
      <p:sp>
        <p:nvSpPr>
          <p:cNvPr id="42" name="TextBox 41"/>
          <p:cNvSpPr txBox="1"/>
          <p:nvPr/>
        </p:nvSpPr>
        <p:spPr>
          <a:xfrm>
            <a:off x="9495942" y="4934635"/>
            <a:ext cx="1354937" cy="646331"/>
          </a:xfrm>
          <a:prstGeom prst="rect">
            <a:avLst/>
          </a:prstGeom>
          <a:noFill/>
        </p:spPr>
        <p:txBody>
          <a:bodyPr wrap="square" rtlCol="0">
            <a:spAutoFit/>
          </a:bodyPr>
          <a:lstStyle/>
          <a:p>
            <a:pPr algn="ctr"/>
            <a:r>
              <a:rPr lang="en-AU" dirty="0" smtClean="0">
                <a:solidFill>
                  <a:schemeClr val="bg1"/>
                </a:solidFill>
              </a:rPr>
              <a:t>Distance (km)</a:t>
            </a:r>
          </a:p>
        </p:txBody>
      </p:sp>
      <p:sp>
        <p:nvSpPr>
          <p:cNvPr id="43" name="TextBox 42"/>
          <p:cNvSpPr txBox="1"/>
          <p:nvPr/>
        </p:nvSpPr>
        <p:spPr>
          <a:xfrm>
            <a:off x="2071600" y="900760"/>
            <a:ext cx="2084521" cy="646331"/>
          </a:xfrm>
          <a:prstGeom prst="rect">
            <a:avLst/>
          </a:prstGeom>
          <a:noFill/>
        </p:spPr>
        <p:txBody>
          <a:bodyPr wrap="square" rtlCol="0">
            <a:spAutoFit/>
          </a:bodyPr>
          <a:lstStyle/>
          <a:p>
            <a:pPr algn="ctr"/>
            <a:r>
              <a:rPr lang="en-AU" dirty="0" smtClean="0">
                <a:solidFill>
                  <a:schemeClr val="bg1"/>
                </a:solidFill>
              </a:rPr>
              <a:t>Volumetric density (kg H</a:t>
            </a:r>
            <a:r>
              <a:rPr lang="en-AU" baseline="-25000" dirty="0" smtClean="0">
                <a:solidFill>
                  <a:schemeClr val="bg1"/>
                </a:solidFill>
              </a:rPr>
              <a:t>2</a:t>
            </a:r>
            <a:r>
              <a:rPr lang="en-AU" dirty="0" smtClean="0">
                <a:solidFill>
                  <a:schemeClr val="bg1"/>
                </a:solidFill>
              </a:rPr>
              <a:t>/m</a:t>
            </a:r>
            <a:r>
              <a:rPr lang="en-AU" baseline="30000" dirty="0" smtClean="0">
                <a:solidFill>
                  <a:schemeClr val="bg1"/>
                </a:solidFill>
              </a:rPr>
              <a:t>3</a:t>
            </a:r>
            <a:r>
              <a:rPr lang="en-AU" dirty="0">
                <a:solidFill>
                  <a:schemeClr val="bg1"/>
                </a:solidFill>
              </a:rPr>
              <a:t>)</a:t>
            </a:r>
            <a:endParaRPr lang="en-AU" baseline="30000" dirty="0" smtClean="0">
              <a:solidFill>
                <a:schemeClr val="bg1"/>
              </a:solidFill>
            </a:endParaRPr>
          </a:p>
        </p:txBody>
      </p:sp>
      <p:sp>
        <p:nvSpPr>
          <p:cNvPr id="44" name="TextBox 43"/>
          <p:cNvSpPr txBox="1"/>
          <p:nvPr/>
        </p:nvSpPr>
        <p:spPr>
          <a:xfrm>
            <a:off x="1563422" y="4605202"/>
            <a:ext cx="1122342" cy="276999"/>
          </a:xfrm>
          <a:prstGeom prst="rect">
            <a:avLst/>
          </a:prstGeom>
          <a:noFill/>
        </p:spPr>
        <p:txBody>
          <a:bodyPr wrap="square" rtlCol="0">
            <a:spAutoFit/>
          </a:bodyPr>
          <a:lstStyle/>
          <a:p>
            <a:r>
              <a:rPr lang="en-AU" sz="1200" dirty="0">
                <a:solidFill>
                  <a:schemeClr val="bg1"/>
                </a:solidFill>
              </a:rPr>
              <a:t>Compression</a:t>
            </a:r>
          </a:p>
        </p:txBody>
      </p:sp>
      <p:cxnSp>
        <p:nvCxnSpPr>
          <p:cNvPr id="45" name="Straight Arrow Connector 44"/>
          <p:cNvCxnSpPr/>
          <p:nvPr/>
        </p:nvCxnSpPr>
        <p:spPr>
          <a:xfrm flipV="1">
            <a:off x="2556456" y="3064370"/>
            <a:ext cx="557404" cy="802"/>
          </a:xfrm>
          <a:prstGeom prst="straightConnector1">
            <a:avLst/>
          </a:prstGeom>
          <a:ln>
            <a:solidFill>
              <a:schemeClr val="bg1"/>
            </a:solidFill>
            <a:tailEnd type="triangle"/>
          </a:ln>
        </p:spPr>
        <p:style>
          <a:lnRef idx="3">
            <a:schemeClr val="accent2"/>
          </a:lnRef>
          <a:fillRef idx="0">
            <a:schemeClr val="accent2"/>
          </a:fillRef>
          <a:effectRef idx="2">
            <a:schemeClr val="accent2"/>
          </a:effectRef>
          <a:fontRef idx="minor">
            <a:schemeClr val="tx1"/>
          </a:fontRef>
        </p:style>
      </p:cxnSp>
      <p:cxnSp>
        <p:nvCxnSpPr>
          <p:cNvPr id="46" name="Straight Arrow Connector 45"/>
          <p:cNvCxnSpPr/>
          <p:nvPr/>
        </p:nvCxnSpPr>
        <p:spPr>
          <a:xfrm>
            <a:off x="2625359" y="4740583"/>
            <a:ext cx="470760" cy="0"/>
          </a:xfrm>
          <a:prstGeom prst="straightConnector1">
            <a:avLst/>
          </a:prstGeom>
          <a:ln>
            <a:solidFill>
              <a:schemeClr val="bg1"/>
            </a:solidFill>
            <a:tailEnd type="triangle"/>
          </a:ln>
        </p:spPr>
        <p:style>
          <a:lnRef idx="3">
            <a:schemeClr val="accent2"/>
          </a:lnRef>
          <a:fillRef idx="0">
            <a:schemeClr val="accent2"/>
          </a:fillRef>
          <a:effectRef idx="2">
            <a:schemeClr val="accent2"/>
          </a:effectRef>
          <a:fontRef idx="minor">
            <a:schemeClr val="tx1"/>
          </a:fontRef>
        </p:style>
      </p:cxnSp>
      <p:sp>
        <p:nvSpPr>
          <p:cNvPr id="47" name="Rounded Rectangle 46"/>
          <p:cNvSpPr/>
          <p:nvPr/>
        </p:nvSpPr>
        <p:spPr>
          <a:xfrm>
            <a:off x="3201681" y="1878013"/>
            <a:ext cx="1108782" cy="3324892"/>
          </a:xfrm>
          <a:prstGeom prst="roundRect">
            <a:avLst>
              <a:gd name="adj" fmla="val 41937"/>
            </a:avLst>
          </a:prstGeom>
          <a:solidFill>
            <a:schemeClr val="accent3">
              <a:lumMod val="20000"/>
              <a:lumOff val="80000"/>
              <a:alpha val="70000"/>
            </a:schemeClr>
          </a:solidFill>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AU" sz="2300" b="1" dirty="0">
                <a:solidFill>
                  <a:schemeClr val="tx1"/>
                </a:solidFill>
              </a:rPr>
              <a:t>Truck</a:t>
            </a:r>
          </a:p>
        </p:txBody>
      </p:sp>
    </p:spTree>
    <p:extLst>
      <p:ext uri="{BB962C8B-B14F-4D97-AF65-F5344CB8AC3E}">
        <p14:creationId xmlns:p14="http://schemas.microsoft.com/office/powerpoint/2010/main" val="32788672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18</a:t>
            </a:fld>
            <a:r>
              <a:rPr lang="en-AU" smtClean="0"/>
              <a:t>  |</a:t>
            </a:r>
            <a:endParaRPr lang="en-AU" dirty="0"/>
          </a:p>
        </p:txBody>
      </p:sp>
      <p:grpSp>
        <p:nvGrpSpPr>
          <p:cNvPr id="6" name="Group 5"/>
          <p:cNvGrpSpPr/>
          <p:nvPr/>
        </p:nvGrpSpPr>
        <p:grpSpPr>
          <a:xfrm>
            <a:off x="191486" y="1227742"/>
            <a:ext cx="8794860" cy="3771900"/>
            <a:chOff x="2367127" y="3545271"/>
            <a:chExt cx="8794860" cy="3771900"/>
          </a:xfrm>
        </p:grpSpPr>
        <p:pic>
          <p:nvPicPr>
            <p:cNvPr id="2" name="Picture 1"/>
            <p:cNvPicPr>
              <a:picLocks noChangeAspect="1"/>
            </p:cNvPicPr>
            <p:nvPr/>
          </p:nvPicPr>
          <p:blipFill>
            <a:blip r:embed="rId3"/>
            <a:stretch>
              <a:fillRect/>
            </a:stretch>
          </p:blipFill>
          <p:spPr>
            <a:xfrm>
              <a:off x="2367127" y="3545271"/>
              <a:ext cx="8782050" cy="3771900"/>
            </a:xfrm>
            <a:prstGeom prst="rect">
              <a:avLst/>
            </a:prstGeom>
          </p:spPr>
        </p:pic>
        <p:pic>
          <p:nvPicPr>
            <p:cNvPr id="3" name="Picture 2"/>
            <p:cNvPicPr>
              <a:picLocks noChangeAspect="1"/>
            </p:cNvPicPr>
            <p:nvPr/>
          </p:nvPicPr>
          <p:blipFill>
            <a:blip r:embed="rId4"/>
            <a:stretch>
              <a:fillRect/>
            </a:stretch>
          </p:blipFill>
          <p:spPr>
            <a:xfrm>
              <a:off x="8985866" y="3555616"/>
              <a:ext cx="2176121" cy="448825"/>
            </a:xfrm>
            <a:prstGeom prst="rect">
              <a:avLst/>
            </a:prstGeom>
          </p:spPr>
        </p:pic>
      </p:grpSp>
      <p:sp>
        <p:nvSpPr>
          <p:cNvPr id="12" name="Text Placeholder 1"/>
          <p:cNvSpPr txBox="1">
            <a:spLocks/>
          </p:cNvSpPr>
          <p:nvPr/>
        </p:nvSpPr>
        <p:spPr>
          <a:xfrm>
            <a:off x="701201" y="317297"/>
            <a:ext cx="11280000" cy="900000"/>
          </a:xfrm>
          <a:prstGeom prst="rect">
            <a:avLst/>
          </a:prstGeom>
          <a:ln>
            <a:noFill/>
          </a:ln>
        </p:spPr>
        <p:txBody>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AU" sz="3200" b="1" smtClean="0">
                <a:solidFill>
                  <a:schemeClr val="bg1"/>
                </a:solidFill>
              </a:rPr>
              <a:t>Large Scale Transport Options</a:t>
            </a:r>
            <a:endParaRPr lang="en-AU" sz="3200" b="1">
              <a:solidFill>
                <a:schemeClr val="bg1"/>
              </a:solidFill>
            </a:endParaRPr>
          </a:p>
          <a:p>
            <a:pPr marL="0" indent="0">
              <a:buNone/>
            </a:pPr>
            <a:r>
              <a:rPr lang="en-AU" smtClean="0">
                <a:solidFill>
                  <a:schemeClr val="bg1"/>
                </a:solidFill>
              </a:rPr>
              <a:t>Liquefied Hydrogen Shipping</a:t>
            </a:r>
            <a:endParaRPr lang="en-AU" dirty="0">
              <a:solidFill>
                <a:schemeClr val="bg1"/>
              </a:solidFill>
            </a:endParaRPr>
          </a:p>
        </p:txBody>
      </p:sp>
      <p:sp>
        <p:nvSpPr>
          <p:cNvPr id="13" name="Text Placeholder 2"/>
          <p:cNvSpPr txBox="1">
            <a:spLocks/>
          </p:cNvSpPr>
          <p:nvPr/>
        </p:nvSpPr>
        <p:spPr>
          <a:xfrm>
            <a:off x="951514" y="5340126"/>
            <a:ext cx="9910928" cy="792660"/>
          </a:xfrm>
          <a:prstGeom prst="rect">
            <a:avLst/>
          </a:prstGeom>
        </p:spPr>
        <p:txBody>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Wingdings" panose="05000000000000000000" pitchFamily="2" charset="2"/>
              <a:buChar char="Ø"/>
            </a:pPr>
            <a:r>
              <a:rPr lang="en-AU" smtClean="0">
                <a:solidFill>
                  <a:schemeClr val="bg1"/>
                </a:solidFill>
              </a:rPr>
              <a:t>Australia – Japan Interim Carriage Requirements agreed by IMO </a:t>
            </a:r>
            <a:r>
              <a:rPr lang="en-AU">
                <a:solidFill>
                  <a:schemeClr val="bg1"/>
                </a:solidFill>
              </a:rPr>
              <a:t>Maritime Safety Committee in November 2016</a:t>
            </a:r>
            <a:endParaRPr lang="en-AU" smtClean="0">
              <a:solidFill>
                <a:schemeClr val="bg1"/>
              </a:solidFill>
            </a:endParaRPr>
          </a:p>
          <a:p>
            <a:pPr marL="612900" lvl="1" indent="-342900">
              <a:buFont typeface="Wingdings" panose="05000000000000000000" pitchFamily="2" charset="2"/>
              <a:buChar char="Ø"/>
            </a:pPr>
            <a:endParaRPr lang="en-AU" dirty="0">
              <a:solidFill>
                <a:schemeClr val="bg1"/>
              </a:solidFill>
            </a:endParaRPr>
          </a:p>
        </p:txBody>
      </p:sp>
      <p:pic>
        <p:nvPicPr>
          <p:cNvPr id="2050" name="Picture 2" descr="Image result for hystra shi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333" y="3610304"/>
            <a:ext cx="3747909" cy="1767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845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19</a:t>
            </a:fld>
            <a:r>
              <a:rPr lang="en-AU" smtClean="0"/>
              <a:t>  |</a:t>
            </a:r>
            <a:endParaRPr lang="en-AU" dirty="0"/>
          </a:p>
        </p:txBody>
      </p:sp>
      <p:sp>
        <p:nvSpPr>
          <p:cNvPr id="16" name="Text Placeholder 1"/>
          <p:cNvSpPr txBox="1">
            <a:spLocks/>
          </p:cNvSpPr>
          <p:nvPr/>
        </p:nvSpPr>
        <p:spPr>
          <a:xfrm>
            <a:off x="480484" y="270000"/>
            <a:ext cx="11280000" cy="900000"/>
          </a:xfrm>
          <a:prstGeom prst="rect">
            <a:avLst/>
          </a:prstGeom>
          <a:ln>
            <a:noFill/>
          </a:ln>
        </p:spPr>
        <p:txBody>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AU" sz="3200" b="1" smtClean="0">
                <a:solidFill>
                  <a:schemeClr val="bg1"/>
                </a:solidFill>
              </a:rPr>
              <a:t>Liquefaction Export Pathway</a:t>
            </a:r>
            <a:endParaRPr lang="en-AU" sz="3200" b="1">
              <a:solidFill>
                <a:schemeClr val="bg1"/>
              </a:solidFill>
            </a:endParaRPr>
          </a:p>
          <a:p>
            <a:pPr marL="0" indent="0">
              <a:buNone/>
            </a:pPr>
            <a:r>
              <a:rPr lang="en-AU" smtClean="0">
                <a:solidFill>
                  <a:schemeClr val="bg1"/>
                </a:solidFill>
              </a:rPr>
              <a:t>Material Drivers of Cost</a:t>
            </a:r>
            <a:endParaRPr lang="en-AU" dirty="0">
              <a:solidFill>
                <a:schemeClr val="bg1"/>
              </a:solidFill>
            </a:endParaRPr>
          </a:p>
        </p:txBody>
      </p:sp>
      <p:sp>
        <p:nvSpPr>
          <p:cNvPr id="17" name="Text Placeholder 2"/>
          <p:cNvSpPr txBox="1">
            <a:spLocks/>
          </p:cNvSpPr>
          <p:nvPr/>
        </p:nvSpPr>
        <p:spPr>
          <a:xfrm>
            <a:off x="352425" y="1556401"/>
            <a:ext cx="7229475" cy="4141787"/>
          </a:xfrm>
          <a:prstGeom prst="rect">
            <a:avLst/>
          </a:prstGeom>
        </p:spPr>
        <p:txBody>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Wingdings" panose="05000000000000000000" pitchFamily="2" charset="2"/>
              <a:buChar char="Ø"/>
            </a:pPr>
            <a:r>
              <a:rPr lang="en-AU">
                <a:solidFill>
                  <a:schemeClr val="bg1"/>
                </a:solidFill>
              </a:rPr>
              <a:t>Landed CIF cost AU$4.61/kg (</a:t>
            </a:r>
            <a:r>
              <a:rPr lang="en-AU" smtClean="0">
                <a:solidFill>
                  <a:schemeClr val="bg1"/>
                </a:solidFill>
              </a:rPr>
              <a:t>€2.84/kg</a:t>
            </a:r>
            <a:r>
              <a:rPr lang="en-AU">
                <a:solidFill>
                  <a:schemeClr val="bg1"/>
                </a:solidFill>
              </a:rPr>
              <a:t>) in 2025</a:t>
            </a:r>
          </a:p>
          <a:p>
            <a:pPr marL="0" indent="0">
              <a:buNone/>
            </a:pPr>
            <a:endParaRPr lang="en-AU">
              <a:solidFill>
                <a:schemeClr val="bg1"/>
              </a:solidFill>
            </a:endParaRPr>
          </a:p>
          <a:p>
            <a:pPr marL="342900" indent="-342900">
              <a:buFont typeface="Wingdings" panose="05000000000000000000" pitchFamily="2" charset="2"/>
              <a:buChar char="Ø"/>
            </a:pPr>
            <a:r>
              <a:rPr lang="en-AU" smtClean="0">
                <a:solidFill>
                  <a:schemeClr val="bg1"/>
                </a:solidFill>
              </a:rPr>
              <a:t>Expected </a:t>
            </a:r>
            <a:r>
              <a:rPr lang="en-AU">
                <a:solidFill>
                  <a:schemeClr val="bg1"/>
                </a:solidFill>
              </a:rPr>
              <a:t>liquefaction cost </a:t>
            </a:r>
            <a:r>
              <a:rPr lang="en-AU" smtClean="0">
                <a:solidFill>
                  <a:schemeClr val="bg1"/>
                </a:solidFill>
              </a:rPr>
              <a:t>contribution by </a:t>
            </a:r>
            <a:r>
              <a:rPr lang="en-AU">
                <a:solidFill>
                  <a:schemeClr val="bg1"/>
                </a:solidFill>
              </a:rPr>
              <a:t>2025 is AU$1.75/kg </a:t>
            </a:r>
            <a:r>
              <a:rPr lang="en-AU" smtClean="0">
                <a:solidFill>
                  <a:schemeClr val="bg1"/>
                </a:solidFill>
              </a:rPr>
              <a:t>(€1.08/kg) </a:t>
            </a:r>
          </a:p>
          <a:p>
            <a:pPr marL="0" indent="0">
              <a:buNone/>
            </a:pPr>
            <a:endParaRPr lang="en-AU" smtClean="0">
              <a:solidFill>
                <a:schemeClr val="bg1"/>
              </a:solidFill>
            </a:endParaRPr>
          </a:p>
          <a:p>
            <a:pPr marL="342900" indent="-342900">
              <a:buFont typeface="Wingdings" panose="05000000000000000000" pitchFamily="2" charset="2"/>
              <a:buChar char="Ø"/>
            </a:pPr>
            <a:r>
              <a:rPr lang="en-AU">
                <a:solidFill>
                  <a:schemeClr val="bg1"/>
                </a:solidFill>
              </a:rPr>
              <a:t>Further cost reductions </a:t>
            </a:r>
            <a:r>
              <a:rPr lang="en-AU" smtClean="0">
                <a:solidFill>
                  <a:schemeClr val="bg1"/>
                </a:solidFill>
              </a:rPr>
              <a:t>expected as the </a:t>
            </a:r>
            <a:r>
              <a:rPr lang="en-AU">
                <a:solidFill>
                  <a:schemeClr val="bg1"/>
                </a:solidFill>
              </a:rPr>
              <a:t>export industry </a:t>
            </a:r>
            <a:r>
              <a:rPr lang="en-AU" smtClean="0">
                <a:solidFill>
                  <a:schemeClr val="bg1"/>
                </a:solidFill>
              </a:rPr>
              <a:t>matures &amp; </a:t>
            </a:r>
            <a:r>
              <a:rPr lang="en-AU">
                <a:solidFill>
                  <a:schemeClr val="bg1"/>
                </a:solidFill>
              </a:rPr>
              <a:t>technology </a:t>
            </a:r>
            <a:r>
              <a:rPr lang="en-AU" smtClean="0">
                <a:solidFill>
                  <a:schemeClr val="bg1"/>
                </a:solidFill>
              </a:rPr>
              <a:t>improves:</a:t>
            </a:r>
          </a:p>
          <a:p>
            <a:pPr marL="612900" lvl="1" indent="-342900">
              <a:buFont typeface="Arial" panose="020B0604020202020204" pitchFamily="34" charset="0"/>
              <a:buChar char="•"/>
            </a:pPr>
            <a:r>
              <a:rPr lang="en-AU" smtClean="0">
                <a:solidFill>
                  <a:schemeClr val="bg1"/>
                </a:solidFill>
              </a:rPr>
              <a:t>Electricity pricing</a:t>
            </a:r>
          </a:p>
          <a:p>
            <a:pPr marL="612900" lvl="1" indent="-342900">
              <a:buFont typeface="Arial" panose="020B0604020202020204" pitchFamily="34" charset="0"/>
              <a:buChar char="•"/>
            </a:pPr>
            <a:r>
              <a:rPr lang="en-AU" smtClean="0">
                <a:solidFill>
                  <a:schemeClr val="bg1"/>
                </a:solidFill>
              </a:rPr>
              <a:t>Plant capacity</a:t>
            </a:r>
          </a:p>
          <a:p>
            <a:pPr marL="612900" lvl="1" indent="-342900">
              <a:buFont typeface="Arial" panose="020B0604020202020204" pitchFamily="34" charset="0"/>
              <a:buChar char="•"/>
            </a:pPr>
            <a:r>
              <a:rPr lang="en-AU" smtClean="0">
                <a:solidFill>
                  <a:schemeClr val="bg1"/>
                </a:solidFill>
              </a:rPr>
              <a:t>R&amp;D measures designed to improve plant efficiency and maintain temperature</a:t>
            </a:r>
          </a:p>
          <a:p>
            <a:pPr marL="342900" indent="-342900">
              <a:buFont typeface="Wingdings" panose="05000000000000000000" pitchFamily="2" charset="2"/>
              <a:buChar char="Ø"/>
            </a:pPr>
            <a:endParaRPr lang="en-AU" smtClean="0">
              <a:solidFill>
                <a:schemeClr val="bg1"/>
              </a:solidFill>
            </a:endParaRPr>
          </a:p>
          <a:p>
            <a:pPr marL="612900" lvl="1" indent="-342900">
              <a:buFont typeface="Wingdings" panose="05000000000000000000" pitchFamily="2" charset="2"/>
              <a:buChar char="Ø"/>
            </a:pPr>
            <a:endParaRPr lang="en-AU" dirty="0">
              <a:solidFill>
                <a:schemeClr val="bg1"/>
              </a:solidFill>
            </a:endParaRPr>
          </a:p>
        </p:txBody>
      </p:sp>
      <p:graphicFrame>
        <p:nvGraphicFramePr>
          <p:cNvPr id="7" name="chtRiseFall">
            <a:extLst>
              <a:ext uri="{FF2B5EF4-FFF2-40B4-BE49-F238E27FC236}">
                <a16:creationId xmlns:xdr="http://schemas.openxmlformats.org/drawingml/2006/spreadsheetDrawing" xmlns:a16="http://schemas.microsoft.com/office/drawing/2014/main" xmlns="" xmlns:lc="http://schemas.openxmlformats.org/drawingml/2006/lockedCanvas" id="{00000000-0008-0000-0000-000004000000}"/>
              </a:ext>
            </a:extLst>
          </p:cNvPr>
          <p:cNvGraphicFramePr>
            <a:graphicFrameLocks/>
          </p:cNvGraphicFramePr>
          <p:nvPr>
            <p:extLst/>
          </p:nvPr>
        </p:nvGraphicFramePr>
        <p:xfrm>
          <a:off x="7331291" y="1731975"/>
          <a:ext cx="4603963" cy="33004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71225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2</a:t>
            </a:fld>
            <a:r>
              <a:rPr lang="en-AU" smtClean="0"/>
              <a:t>  |</a:t>
            </a:r>
            <a:endParaRPr lang="en-AU" dirty="0"/>
          </a:p>
        </p:txBody>
      </p:sp>
      <p:sp>
        <p:nvSpPr>
          <p:cNvPr id="6" name="Text Placeholder 1"/>
          <p:cNvSpPr txBox="1">
            <a:spLocks/>
          </p:cNvSpPr>
          <p:nvPr/>
        </p:nvSpPr>
        <p:spPr bwMode="auto">
          <a:xfrm>
            <a:off x="604103" y="236107"/>
            <a:ext cx="7004342"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AU" sz="3200" b="1" smtClean="0">
                <a:solidFill>
                  <a:schemeClr val="bg1"/>
                </a:solidFill>
              </a:rPr>
              <a:t>Why Hydrogen for Australia</a:t>
            </a:r>
            <a:r>
              <a:rPr lang="en-AU" sz="3200" b="1">
                <a:solidFill>
                  <a:schemeClr val="bg1"/>
                </a:solidFill>
              </a:rPr>
              <a:t>?</a:t>
            </a:r>
            <a:endParaRPr lang="en-AU" sz="3200" b="1" dirty="0">
              <a:solidFill>
                <a:schemeClr val="bg1"/>
              </a:solidFill>
            </a:endParaRPr>
          </a:p>
        </p:txBody>
      </p:sp>
      <p:sp>
        <p:nvSpPr>
          <p:cNvPr id="3" name="Rounded Rectangle 2"/>
          <p:cNvSpPr/>
          <p:nvPr/>
        </p:nvSpPr>
        <p:spPr>
          <a:xfrm>
            <a:off x="2156078" y="927099"/>
            <a:ext cx="7368922" cy="4394201"/>
          </a:xfrm>
          <a:prstGeom prst="roundRect">
            <a:avLst/>
          </a:prstGeom>
          <a:solidFill>
            <a:srgbClr val="B6D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p:cNvPicPr>
            <a:picLocks noChangeAspect="1"/>
          </p:cNvPicPr>
          <p:nvPr/>
        </p:nvPicPr>
        <p:blipFill>
          <a:blip r:embed="rId3"/>
          <a:stretch>
            <a:fillRect/>
          </a:stretch>
        </p:blipFill>
        <p:spPr>
          <a:xfrm>
            <a:off x="2326215" y="1092017"/>
            <a:ext cx="7025374" cy="4016169"/>
          </a:xfrm>
          <a:prstGeom prst="rect">
            <a:avLst/>
          </a:prstGeom>
        </p:spPr>
      </p:pic>
      <p:sp>
        <p:nvSpPr>
          <p:cNvPr id="14" name="TextBox 13"/>
          <p:cNvSpPr txBox="1"/>
          <p:nvPr/>
        </p:nvSpPr>
        <p:spPr>
          <a:xfrm>
            <a:off x="134112" y="5477929"/>
            <a:ext cx="11789664" cy="523220"/>
          </a:xfrm>
          <a:prstGeom prst="rect">
            <a:avLst/>
          </a:prstGeom>
          <a:noFill/>
        </p:spPr>
        <p:txBody>
          <a:bodyPr wrap="square" rtlCol="0">
            <a:spAutoFit/>
          </a:bodyPr>
          <a:lstStyle/>
          <a:p>
            <a:pPr algn="ctr"/>
            <a:r>
              <a:rPr lang="en-AU" sz="2800" b="1">
                <a:solidFill>
                  <a:schemeClr val="bg1"/>
                </a:solidFill>
                <a:latin typeface="+mn-lt"/>
                <a:cs typeface="+mn-cs"/>
              </a:rPr>
              <a:t>Hydrogen </a:t>
            </a:r>
            <a:r>
              <a:rPr lang="en-AU" sz="2800" b="1" smtClean="0">
                <a:solidFill>
                  <a:schemeClr val="bg1"/>
                </a:solidFill>
                <a:latin typeface="+mn-lt"/>
                <a:cs typeface="+mn-cs"/>
              </a:rPr>
              <a:t>can be used to decarbonize diverse energy &amp; feedstock value chains</a:t>
            </a:r>
            <a:endParaRPr lang="en-AU" sz="2800" b="1">
              <a:solidFill>
                <a:schemeClr val="bg1"/>
              </a:solidFill>
              <a:latin typeface="+mn-lt"/>
              <a:cs typeface="+mn-cs"/>
            </a:endParaRPr>
          </a:p>
        </p:txBody>
      </p:sp>
      <p:sp>
        <p:nvSpPr>
          <p:cNvPr id="19" name="Rectangle 18"/>
          <p:cNvSpPr/>
          <p:nvPr/>
        </p:nvSpPr>
        <p:spPr>
          <a:xfrm>
            <a:off x="5523222" y="2676592"/>
            <a:ext cx="655494" cy="6164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087839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284377243"/>
              </p:ext>
            </p:extLst>
          </p:nvPr>
        </p:nvGraphicFramePr>
        <p:xfrm>
          <a:off x="503515" y="3556061"/>
          <a:ext cx="6090026" cy="2661920"/>
        </p:xfrm>
        <a:graphic>
          <a:graphicData uri="http://schemas.openxmlformats.org/drawingml/2006/table">
            <a:tbl>
              <a:tblPr firstRow="1" bandRow="1">
                <a:tableStyleId>{5C22544A-7EE6-4342-B048-85BDC9FD1C3A}</a:tableStyleId>
              </a:tblPr>
              <a:tblGrid>
                <a:gridCol w="2129326"/>
                <a:gridCol w="1930194"/>
                <a:gridCol w="2030506"/>
              </a:tblGrid>
              <a:tr h="0">
                <a:tc>
                  <a:txBody>
                    <a:bodyPr/>
                    <a:lstStyle/>
                    <a:p>
                      <a:r>
                        <a:rPr lang="en-AU" smtClean="0"/>
                        <a:t>Energy Carrier</a:t>
                      </a:r>
                      <a:endParaRPr lang="en-AU"/>
                    </a:p>
                  </a:txBody>
                  <a:tcPr/>
                </a:tc>
                <a:tc>
                  <a:txBody>
                    <a:bodyPr/>
                    <a:lstStyle/>
                    <a:p>
                      <a:r>
                        <a:rPr lang="en-AU" smtClean="0"/>
                        <a:t>Hydrogen Density (kg/m</a:t>
                      </a:r>
                      <a:r>
                        <a:rPr lang="en-AU" baseline="30000" smtClean="0"/>
                        <a:t>3</a:t>
                      </a:r>
                      <a:r>
                        <a:rPr lang="en-AU" smtClean="0"/>
                        <a:t>)</a:t>
                      </a:r>
                      <a:endParaRPr lang="en-AU"/>
                    </a:p>
                  </a:txBody>
                  <a:tcPr/>
                </a:tc>
                <a:tc>
                  <a:txBody>
                    <a:bodyPr/>
                    <a:lstStyle/>
                    <a:p>
                      <a:r>
                        <a:rPr lang="en-AU" smtClean="0"/>
                        <a:t>Chemical</a:t>
                      </a:r>
                      <a:r>
                        <a:rPr lang="en-AU" baseline="0" smtClean="0"/>
                        <a:t> Formula</a:t>
                      </a:r>
                      <a:endParaRPr lang="en-AU"/>
                    </a:p>
                  </a:txBody>
                  <a:tcPr>
                    <a:solidFill>
                      <a:srgbClr val="00B7E2"/>
                    </a:solidFill>
                  </a:tcPr>
                </a:tc>
              </a:tr>
              <a:tr h="370840">
                <a:tc>
                  <a:txBody>
                    <a:bodyPr/>
                    <a:lstStyle/>
                    <a:p>
                      <a:r>
                        <a:rPr lang="en-AU" smtClean="0"/>
                        <a:t>Methane (LNG)</a:t>
                      </a:r>
                      <a:endParaRPr lang="en-AU"/>
                    </a:p>
                  </a:txBody>
                  <a:tcPr/>
                </a:tc>
                <a:tc>
                  <a:txBody>
                    <a:bodyPr/>
                    <a:lstStyle/>
                    <a:p>
                      <a:r>
                        <a:rPr lang="en-AU" smtClean="0"/>
                        <a:t>108</a:t>
                      </a:r>
                      <a:endParaRPr lang="en-AU"/>
                    </a:p>
                  </a:txBody>
                  <a:tcPr/>
                </a:tc>
                <a:tc>
                  <a:txBody>
                    <a:bodyPr/>
                    <a:lstStyle/>
                    <a:p>
                      <a:r>
                        <a:rPr lang="en-AU" smtClean="0"/>
                        <a:t>C</a:t>
                      </a:r>
                      <a:r>
                        <a:rPr lang="en-AU" smtClean="0">
                          <a:solidFill>
                            <a:srgbClr val="FF0000"/>
                          </a:solidFill>
                        </a:rPr>
                        <a:t>H</a:t>
                      </a:r>
                      <a:r>
                        <a:rPr lang="en-AU" baseline="-25000" smtClean="0">
                          <a:solidFill>
                            <a:srgbClr val="FF0000"/>
                          </a:solidFill>
                        </a:rPr>
                        <a:t>4</a:t>
                      </a:r>
                      <a:endParaRPr lang="en-AU" baseline="-25000">
                        <a:solidFill>
                          <a:srgbClr val="FF0000"/>
                        </a:solidFill>
                      </a:endParaRPr>
                    </a:p>
                  </a:txBody>
                  <a:tcPr/>
                </a:tc>
              </a:tr>
              <a:tr h="370840">
                <a:tc>
                  <a:txBody>
                    <a:bodyPr/>
                    <a:lstStyle/>
                    <a:p>
                      <a:r>
                        <a:rPr lang="en-AU" smtClean="0"/>
                        <a:t>Methanol</a:t>
                      </a:r>
                      <a:endParaRPr lang="en-AU"/>
                    </a:p>
                  </a:txBody>
                  <a:tcPr/>
                </a:tc>
                <a:tc>
                  <a:txBody>
                    <a:bodyPr/>
                    <a:lstStyle/>
                    <a:p>
                      <a:r>
                        <a:rPr lang="en-AU" smtClean="0"/>
                        <a:t>99</a:t>
                      </a:r>
                      <a:endParaRPr lang="en-AU"/>
                    </a:p>
                  </a:txBody>
                  <a:tcPr/>
                </a:tc>
                <a:tc>
                  <a:txBody>
                    <a:bodyPr/>
                    <a:lstStyle/>
                    <a:p>
                      <a:r>
                        <a:rPr lang="en-AU" smtClean="0"/>
                        <a:t>C</a:t>
                      </a:r>
                      <a:r>
                        <a:rPr lang="en-AU" smtClean="0">
                          <a:solidFill>
                            <a:srgbClr val="FF0000"/>
                          </a:solidFill>
                        </a:rPr>
                        <a:t>H</a:t>
                      </a:r>
                      <a:r>
                        <a:rPr lang="en-AU" baseline="-25000" smtClean="0">
                          <a:solidFill>
                            <a:srgbClr val="FF0000"/>
                          </a:solidFill>
                        </a:rPr>
                        <a:t>3</a:t>
                      </a:r>
                      <a:r>
                        <a:rPr lang="en-AU" smtClean="0"/>
                        <a:t>O</a:t>
                      </a:r>
                      <a:r>
                        <a:rPr lang="en-AU" smtClean="0">
                          <a:solidFill>
                            <a:srgbClr val="FF0000"/>
                          </a:solidFill>
                        </a:rPr>
                        <a:t>H</a:t>
                      </a:r>
                      <a:endParaRPr lang="en-AU">
                        <a:solidFill>
                          <a:srgbClr val="FF0000"/>
                        </a:solidFill>
                      </a:endParaRPr>
                    </a:p>
                  </a:txBody>
                  <a:tcPr/>
                </a:tc>
              </a:tr>
              <a:tr h="370840">
                <a:tc>
                  <a:txBody>
                    <a:bodyPr/>
                    <a:lstStyle/>
                    <a:p>
                      <a:r>
                        <a:rPr lang="en-AU" smtClean="0"/>
                        <a:t>Ammonia (25</a:t>
                      </a:r>
                      <a:r>
                        <a:rPr lang="en-AU" baseline="30000" smtClean="0"/>
                        <a:t>o</a:t>
                      </a:r>
                      <a:r>
                        <a:rPr lang="en-AU" smtClean="0"/>
                        <a:t>C, 1MPa)</a:t>
                      </a:r>
                      <a:endParaRPr lang="en-AU"/>
                    </a:p>
                  </a:txBody>
                  <a:tcPr/>
                </a:tc>
                <a:tc>
                  <a:txBody>
                    <a:bodyPr/>
                    <a:lstStyle/>
                    <a:p>
                      <a:r>
                        <a:rPr lang="en-AU" smtClean="0"/>
                        <a:t>108</a:t>
                      </a:r>
                      <a:endParaRPr lang="en-AU"/>
                    </a:p>
                  </a:txBody>
                  <a:tcPr/>
                </a:tc>
                <a:tc>
                  <a:txBody>
                    <a:bodyPr/>
                    <a:lstStyle/>
                    <a:p>
                      <a:r>
                        <a:rPr lang="en-AU" smtClean="0"/>
                        <a:t>N</a:t>
                      </a:r>
                      <a:r>
                        <a:rPr lang="en-AU" smtClean="0">
                          <a:solidFill>
                            <a:srgbClr val="FF0000"/>
                          </a:solidFill>
                        </a:rPr>
                        <a:t>H</a:t>
                      </a:r>
                      <a:r>
                        <a:rPr lang="en-AU" baseline="-25000" smtClean="0">
                          <a:solidFill>
                            <a:srgbClr val="FF0000"/>
                          </a:solidFill>
                        </a:rPr>
                        <a:t>3</a:t>
                      </a:r>
                      <a:endParaRPr lang="en-AU" baseline="-25000">
                        <a:solidFill>
                          <a:srgbClr val="FF0000"/>
                        </a:solidFill>
                      </a:endParaRPr>
                    </a:p>
                  </a:txBody>
                  <a:tcPr/>
                </a:tc>
              </a:tr>
              <a:tr h="370840">
                <a:tc>
                  <a:txBody>
                    <a:bodyPr/>
                    <a:lstStyle/>
                    <a:p>
                      <a:r>
                        <a:rPr lang="en-AU" smtClean="0"/>
                        <a:t>Methyl</a:t>
                      </a:r>
                      <a:r>
                        <a:rPr lang="en-AU" baseline="0" smtClean="0"/>
                        <a:t> Cyclohexane (MCH)</a:t>
                      </a:r>
                      <a:endParaRPr lang="en-AU"/>
                    </a:p>
                  </a:txBody>
                  <a:tcPr/>
                </a:tc>
                <a:tc>
                  <a:txBody>
                    <a:bodyPr/>
                    <a:lstStyle/>
                    <a:p>
                      <a:r>
                        <a:rPr lang="en-AU" smtClean="0"/>
                        <a:t>47</a:t>
                      </a:r>
                    </a:p>
                    <a:p>
                      <a:endParaRPr lang="en-AU"/>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mtClean="0"/>
                        <a:t>C</a:t>
                      </a:r>
                      <a:r>
                        <a:rPr lang="en-AU" baseline="-25000" smtClean="0">
                          <a:solidFill>
                            <a:schemeClr val="tx1"/>
                          </a:solidFill>
                        </a:rPr>
                        <a:t>7</a:t>
                      </a:r>
                      <a:r>
                        <a:rPr lang="en-AU" smtClean="0">
                          <a:solidFill>
                            <a:srgbClr val="FF0000"/>
                          </a:solidFill>
                        </a:rPr>
                        <a:t>H</a:t>
                      </a:r>
                      <a:r>
                        <a:rPr lang="en-AU" baseline="-25000" smtClean="0">
                          <a:solidFill>
                            <a:srgbClr val="FF0000"/>
                          </a:solidFill>
                        </a:rPr>
                        <a:t>14</a:t>
                      </a:r>
                    </a:p>
                    <a:p>
                      <a:endParaRPr lang="en-AU"/>
                    </a:p>
                  </a:txBody>
                  <a:tcPr/>
                </a:tc>
              </a:tr>
            </a:tbl>
          </a:graphicData>
        </a:graphic>
      </p:graphicFrame>
      <p:sp>
        <p:nvSpPr>
          <p:cNvPr id="7" name="Text Placeholder 1"/>
          <p:cNvSpPr txBox="1">
            <a:spLocks/>
          </p:cNvSpPr>
          <p:nvPr/>
        </p:nvSpPr>
        <p:spPr bwMode="auto">
          <a:xfrm>
            <a:off x="480484" y="270000"/>
            <a:ext cx="11280000"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AU" sz="3200" b="1" smtClean="0">
                <a:solidFill>
                  <a:schemeClr val="bg1"/>
                </a:solidFill>
              </a:rPr>
              <a:t>Chemical Hydrogen Carriers</a:t>
            </a:r>
          </a:p>
          <a:p>
            <a:pPr marL="0" indent="0">
              <a:buFont typeface="Arial" charset="0"/>
              <a:buNone/>
            </a:pPr>
            <a:r>
              <a:rPr lang="en-AU" smtClean="0">
                <a:solidFill>
                  <a:schemeClr val="bg1"/>
                </a:solidFill>
              </a:rPr>
              <a:t>Transportation Options</a:t>
            </a:r>
            <a:endParaRPr lang="en-AU" dirty="0">
              <a:solidFill>
                <a:schemeClr val="bg1"/>
              </a:solidFill>
            </a:endParaRPr>
          </a:p>
        </p:txBody>
      </p:sp>
      <p:graphicFrame>
        <p:nvGraphicFramePr>
          <p:cNvPr id="8" name="Table 7"/>
          <p:cNvGraphicFramePr>
            <a:graphicFrameLocks noGrp="1"/>
          </p:cNvGraphicFramePr>
          <p:nvPr>
            <p:extLst/>
          </p:nvPr>
        </p:nvGraphicFramePr>
        <p:xfrm>
          <a:off x="503517" y="1270061"/>
          <a:ext cx="4064000" cy="2931160"/>
        </p:xfrm>
        <a:graphic>
          <a:graphicData uri="http://schemas.openxmlformats.org/drawingml/2006/table">
            <a:tbl>
              <a:tblPr firstRow="1" bandRow="1">
                <a:tableStyleId>{5C22544A-7EE6-4342-B048-85BDC9FD1C3A}</a:tableStyleId>
              </a:tblPr>
              <a:tblGrid>
                <a:gridCol w="2127388"/>
                <a:gridCol w="1936612"/>
              </a:tblGrid>
              <a:tr h="0">
                <a:tc>
                  <a:txBody>
                    <a:bodyPr/>
                    <a:lstStyle/>
                    <a:p>
                      <a:r>
                        <a:rPr lang="en-AU" smtClean="0"/>
                        <a:t>Energy Carrier</a:t>
                      </a:r>
                      <a:endParaRPr lang="en-AU"/>
                    </a:p>
                  </a:txBody>
                  <a:tcPr>
                    <a:solidFill>
                      <a:srgbClr val="00B7E2"/>
                    </a:solidFill>
                  </a:tcPr>
                </a:tc>
                <a:tc>
                  <a:txBody>
                    <a:bodyPr/>
                    <a:lstStyle/>
                    <a:p>
                      <a:r>
                        <a:rPr lang="en-AU" smtClean="0"/>
                        <a:t>Hydrogen Density (kg/m</a:t>
                      </a:r>
                      <a:r>
                        <a:rPr lang="en-AU" baseline="30000" smtClean="0"/>
                        <a:t>3</a:t>
                      </a:r>
                      <a:r>
                        <a:rPr lang="en-AU" smtClean="0"/>
                        <a:t>)</a:t>
                      </a:r>
                      <a:endParaRPr lang="en-AU"/>
                    </a:p>
                  </a:txBody>
                  <a:tcPr>
                    <a:solidFill>
                      <a:srgbClr val="00B7E2"/>
                    </a:solidFill>
                  </a:tcPr>
                </a:tc>
              </a:tr>
              <a:tr h="370840">
                <a:tc>
                  <a:txBody>
                    <a:bodyPr/>
                    <a:lstStyle/>
                    <a:p>
                      <a:r>
                        <a:rPr lang="en-AU" smtClean="0"/>
                        <a:t>Hydrogen Gas</a:t>
                      </a:r>
                      <a:endParaRPr lang="en-AU"/>
                    </a:p>
                  </a:txBody>
                  <a:tcPr/>
                </a:tc>
                <a:tc>
                  <a:txBody>
                    <a:bodyPr/>
                    <a:lstStyle/>
                    <a:p>
                      <a:r>
                        <a:rPr lang="en-AU" smtClean="0"/>
                        <a:t>0.08</a:t>
                      </a:r>
                      <a:endParaRPr lang="en-AU"/>
                    </a:p>
                  </a:txBody>
                  <a:tcPr/>
                </a:tc>
              </a:tr>
              <a:tr h="370840">
                <a:tc>
                  <a:txBody>
                    <a:bodyPr/>
                    <a:lstStyle/>
                    <a:p>
                      <a:r>
                        <a:rPr lang="en-AU" smtClean="0"/>
                        <a:t>Compressed</a:t>
                      </a:r>
                      <a:r>
                        <a:rPr lang="en-AU" baseline="0" smtClean="0"/>
                        <a:t> hydrogen (20MPa)</a:t>
                      </a:r>
                      <a:endParaRPr lang="en-AU"/>
                    </a:p>
                  </a:txBody>
                  <a:tcPr/>
                </a:tc>
                <a:tc>
                  <a:txBody>
                    <a:bodyPr/>
                    <a:lstStyle/>
                    <a:p>
                      <a:r>
                        <a:rPr lang="en-AU" smtClean="0"/>
                        <a:t>18</a:t>
                      </a:r>
                      <a:endParaRPr lang="en-AU"/>
                    </a:p>
                  </a:txBody>
                  <a:tcPr/>
                </a:tc>
              </a:tr>
              <a:tr h="370840">
                <a:tc>
                  <a:txBody>
                    <a:bodyPr/>
                    <a:lstStyle/>
                    <a:p>
                      <a:r>
                        <a:rPr lang="en-AU" smtClean="0"/>
                        <a:t>Compressed hydrogen (70MPa)</a:t>
                      </a:r>
                      <a:endParaRPr lang="en-AU"/>
                    </a:p>
                  </a:txBody>
                  <a:tcPr/>
                </a:tc>
                <a:tc>
                  <a:txBody>
                    <a:bodyPr/>
                    <a:lstStyle/>
                    <a:p>
                      <a:r>
                        <a:rPr lang="en-AU" smtClean="0"/>
                        <a:t>42</a:t>
                      </a:r>
                      <a:endParaRPr lang="en-AU"/>
                    </a:p>
                  </a:txBody>
                  <a:tcPr/>
                </a:tc>
              </a:tr>
              <a:tr h="370840">
                <a:tc>
                  <a:txBody>
                    <a:bodyPr/>
                    <a:lstStyle/>
                    <a:p>
                      <a:r>
                        <a:rPr lang="en-AU" smtClean="0"/>
                        <a:t>Liquefied Hydrogen</a:t>
                      </a:r>
                      <a:r>
                        <a:rPr lang="en-AU" baseline="0" smtClean="0"/>
                        <a:t> (-253</a:t>
                      </a:r>
                      <a:r>
                        <a:rPr lang="en-AU" baseline="30000" smtClean="0"/>
                        <a:t>o</a:t>
                      </a:r>
                      <a:r>
                        <a:rPr lang="en-AU" baseline="0" smtClean="0"/>
                        <a:t>C)</a:t>
                      </a:r>
                      <a:endParaRPr lang="en-AU"/>
                    </a:p>
                  </a:txBody>
                  <a:tcPr/>
                </a:tc>
                <a:tc>
                  <a:txBody>
                    <a:bodyPr/>
                    <a:lstStyle/>
                    <a:p>
                      <a:r>
                        <a:rPr lang="en-AU" smtClean="0"/>
                        <a:t>71</a:t>
                      </a:r>
                      <a:endParaRPr lang="en-AU"/>
                    </a:p>
                  </a:txBody>
                  <a:tcPr/>
                </a:tc>
              </a:tr>
            </a:tbl>
          </a:graphicData>
        </a:graphic>
      </p:graphicFrame>
      <p:sp>
        <p:nvSpPr>
          <p:cNvPr id="17" name="Text Placeholder 2"/>
          <p:cNvSpPr txBox="1">
            <a:spLocks/>
          </p:cNvSpPr>
          <p:nvPr/>
        </p:nvSpPr>
        <p:spPr>
          <a:xfrm>
            <a:off x="4824689" y="1179139"/>
            <a:ext cx="6946443" cy="659373"/>
          </a:xfrm>
          <a:prstGeom prst="rect">
            <a:avLst/>
          </a:prstGeom>
        </p:spPr>
        <p:txBody>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n-AU" sz="1800" smtClean="0">
                <a:solidFill>
                  <a:schemeClr val="bg1"/>
                </a:solidFill>
              </a:rPr>
              <a:t>Hydrogen carrier technologies are available </a:t>
            </a:r>
            <a:r>
              <a:rPr lang="en-AU" sz="1800">
                <a:solidFill>
                  <a:schemeClr val="bg1"/>
                </a:solidFill>
              </a:rPr>
              <a:t>which improve density </a:t>
            </a:r>
            <a:r>
              <a:rPr lang="en-AU" sz="1800" smtClean="0">
                <a:solidFill>
                  <a:schemeClr val="bg1"/>
                </a:solidFill>
              </a:rPr>
              <a:t>and avoid compression/liiqefaction, improving storage </a:t>
            </a:r>
            <a:r>
              <a:rPr lang="en-AU" sz="1800">
                <a:solidFill>
                  <a:schemeClr val="bg1"/>
                </a:solidFill>
              </a:rPr>
              <a:t>&amp;</a:t>
            </a:r>
            <a:r>
              <a:rPr lang="en-AU" sz="1800" smtClean="0">
                <a:solidFill>
                  <a:schemeClr val="bg1"/>
                </a:solidFill>
              </a:rPr>
              <a:t> transport economics</a:t>
            </a:r>
          </a:p>
          <a:p>
            <a:pPr>
              <a:buFont typeface="Wingdings" panose="05000000000000000000" pitchFamily="2" charset="2"/>
              <a:buChar char="Ø"/>
            </a:pPr>
            <a:r>
              <a:rPr lang="en-AU" sz="1800" smtClean="0">
                <a:solidFill>
                  <a:schemeClr val="bg1"/>
                </a:solidFill>
              </a:rPr>
              <a:t>Decisions are a trade off between H2 quantity, capex footprint, cost &amp; energy required plus:</a:t>
            </a:r>
            <a:endParaRPr lang="en-AU" sz="1800">
              <a:solidFill>
                <a:schemeClr val="bg1"/>
              </a:solidFill>
            </a:endParaRPr>
          </a:p>
          <a:p>
            <a:pPr marL="0" indent="0">
              <a:buNone/>
            </a:pPr>
            <a:endParaRPr lang="en-AU" sz="1800" smtClean="0">
              <a:solidFill>
                <a:schemeClr val="bg1"/>
              </a:solidFill>
            </a:endParaRPr>
          </a:p>
          <a:p>
            <a:pPr>
              <a:buFont typeface="Wingdings" panose="05000000000000000000" pitchFamily="2" charset="2"/>
              <a:buChar char="Ø"/>
            </a:pPr>
            <a:endParaRPr lang="en-AU" sz="1800" smtClean="0">
              <a:solidFill>
                <a:schemeClr val="bg1"/>
              </a:solidFill>
            </a:endParaRPr>
          </a:p>
        </p:txBody>
      </p:sp>
      <p:grpSp>
        <p:nvGrpSpPr>
          <p:cNvPr id="42" name="Group 41"/>
          <p:cNvGrpSpPr/>
          <p:nvPr/>
        </p:nvGrpSpPr>
        <p:grpSpPr>
          <a:xfrm>
            <a:off x="6388370" y="3900853"/>
            <a:ext cx="5217141" cy="1936947"/>
            <a:chOff x="6388370" y="3900853"/>
            <a:chExt cx="5217141" cy="1936947"/>
          </a:xfrm>
        </p:grpSpPr>
        <p:grpSp>
          <p:nvGrpSpPr>
            <p:cNvPr id="41" name="Group 40"/>
            <p:cNvGrpSpPr/>
            <p:nvPr/>
          </p:nvGrpSpPr>
          <p:grpSpPr>
            <a:xfrm>
              <a:off x="7116516" y="3900853"/>
              <a:ext cx="4488995" cy="1889847"/>
              <a:chOff x="6940246" y="3867803"/>
              <a:chExt cx="4488995" cy="1889847"/>
            </a:xfrm>
          </p:grpSpPr>
          <p:sp>
            <p:nvSpPr>
              <p:cNvPr id="14" name="TextBox 13"/>
              <p:cNvSpPr txBox="1"/>
              <p:nvPr/>
            </p:nvSpPr>
            <p:spPr>
              <a:xfrm>
                <a:off x="6940246" y="3867803"/>
                <a:ext cx="4473229" cy="646331"/>
              </a:xfrm>
              <a:prstGeom prst="rect">
                <a:avLst/>
              </a:prstGeom>
              <a:noFill/>
            </p:spPr>
            <p:txBody>
              <a:bodyPr wrap="square" rtlCol="0">
                <a:spAutoFit/>
              </a:bodyPr>
              <a:lstStyle/>
              <a:p>
                <a:r>
                  <a:rPr lang="en-AU" b="1">
                    <a:solidFill>
                      <a:schemeClr val="bg1"/>
                    </a:solidFill>
                    <a:latin typeface="+mn-lt"/>
                    <a:cs typeface="+mn-cs"/>
                  </a:rPr>
                  <a:t>Other Carrier Considerations</a:t>
                </a:r>
                <a:r>
                  <a:rPr lang="en-AU" b="1" smtClean="0">
                    <a:solidFill>
                      <a:schemeClr val="bg1"/>
                    </a:solidFill>
                    <a:latin typeface="+mn-lt"/>
                    <a:cs typeface="+mn-cs"/>
                  </a:rPr>
                  <a:t>:</a:t>
                </a:r>
                <a:endParaRPr lang="en-AU" b="1">
                  <a:solidFill>
                    <a:schemeClr val="bg1"/>
                  </a:solidFill>
                  <a:latin typeface="+mn-lt"/>
                  <a:cs typeface="+mn-cs"/>
                </a:endParaRPr>
              </a:p>
              <a:p>
                <a:r>
                  <a:rPr lang="en-AU">
                    <a:solidFill>
                      <a:schemeClr val="bg1"/>
                    </a:solidFill>
                    <a:latin typeface="+mn-lt"/>
                    <a:cs typeface="+mn-cs"/>
                  </a:rPr>
                  <a:t>CO</a:t>
                </a:r>
                <a:r>
                  <a:rPr lang="en-AU" baseline="-25000">
                    <a:solidFill>
                      <a:schemeClr val="bg1"/>
                    </a:solidFill>
                    <a:latin typeface="+mn-lt"/>
                    <a:cs typeface="+mn-cs"/>
                  </a:rPr>
                  <a:t>2</a:t>
                </a:r>
                <a:r>
                  <a:rPr lang="en-AU">
                    <a:solidFill>
                      <a:schemeClr val="bg1"/>
                    </a:solidFill>
                    <a:latin typeface="+mn-lt"/>
                    <a:cs typeface="+mn-cs"/>
                  </a:rPr>
                  <a:t> neutral </a:t>
                </a:r>
                <a:r>
                  <a:rPr lang="en-AU" smtClean="0">
                    <a:solidFill>
                      <a:schemeClr val="bg1"/>
                    </a:solidFill>
                    <a:latin typeface="+mn-lt"/>
                    <a:cs typeface="+mn-cs"/>
                  </a:rPr>
                  <a:t>carbon sources </a:t>
                </a:r>
                <a:r>
                  <a:rPr lang="en-AU">
                    <a:solidFill>
                      <a:schemeClr val="bg1"/>
                    </a:solidFill>
                    <a:latin typeface="+mn-lt"/>
                    <a:cs typeface="+mn-cs"/>
                  </a:rPr>
                  <a:t>required</a:t>
                </a:r>
              </a:p>
            </p:txBody>
          </p:sp>
          <p:sp>
            <p:nvSpPr>
              <p:cNvPr id="24" name="TextBox 23"/>
              <p:cNvSpPr txBox="1"/>
              <p:nvPr/>
            </p:nvSpPr>
            <p:spPr>
              <a:xfrm>
                <a:off x="6940246" y="4495763"/>
                <a:ext cx="3889338" cy="646331"/>
              </a:xfrm>
              <a:prstGeom prst="rect">
                <a:avLst/>
              </a:prstGeom>
              <a:noFill/>
            </p:spPr>
            <p:txBody>
              <a:bodyPr wrap="square" rtlCol="0">
                <a:spAutoFit/>
              </a:bodyPr>
              <a:lstStyle/>
              <a:p>
                <a:r>
                  <a:rPr lang="en-AU">
                    <a:solidFill>
                      <a:schemeClr val="bg1"/>
                    </a:solidFill>
                    <a:latin typeface="+mn-lt"/>
                    <a:cs typeface="+mn-cs"/>
                  </a:rPr>
                  <a:t>Opportunity for other markets (fertilizer, petrochemical)</a:t>
                </a:r>
              </a:p>
            </p:txBody>
          </p:sp>
          <p:sp>
            <p:nvSpPr>
              <p:cNvPr id="28" name="TextBox 27"/>
              <p:cNvSpPr txBox="1"/>
              <p:nvPr/>
            </p:nvSpPr>
            <p:spPr>
              <a:xfrm>
                <a:off x="6956012" y="5388318"/>
                <a:ext cx="4473229" cy="369332"/>
              </a:xfrm>
              <a:prstGeom prst="rect">
                <a:avLst/>
              </a:prstGeom>
              <a:noFill/>
            </p:spPr>
            <p:txBody>
              <a:bodyPr wrap="square" rtlCol="0">
                <a:spAutoFit/>
              </a:bodyPr>
              <a:lstStyle/>
              <a:p>
                <a:r>
                  <a:rPr lang="en-AU" smtClean="0">
                    <a:solidFill>
                      <a:schemeClr val="bg1"/>
                    </a:solidFill>
                    <a:latin typeface="+mn-lt"/>
                    <a:cs typeface="+mn-cs"/>
                  </a:rPr>
                  <a:t>Toxicity concerns</a:t>
                </a:r>
                <a:endParaRPr lang="en-AU">
                  <a:solidFill>
                    <a:schemeClr val="bg1"/>
                  </a:solidFill>
                  <a:latin typeface="+mn-lt"/>
                  <a:cs typeface="+mn-cs"/>
                </a:endParaRPr>
              </a:p>
            </p:txBody>
          </p:sp>
        </p:grpSp>
        <p:sp>
          <p:nvSpPr>
            <p:cNvPr id="34" name="Down Arrow 33"/>
            <p:cNvSpPr/>
            <p:nvPr/>
          </p:nvSpPr>
          <p:spPr>
            <a:xfrm rot="15000000" flipV="1">
              <a:off x="6618921" y="4675206"/>
              <a:ext cx="180149" cy="557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Down Arrow 34"/>
            <p:cNvSpPr/>
            <p:nvPr/>
          </p:nvSpPr>
          <p:spPr>
            <a:xfrm rot="15947131" flipV="1">
              <a:off x="6622220" y="4526066"/>
              <a:ext cx="170826" cy="53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Down Arrow 36"/>
            <p:cNvSpPr/>
            <p:nvPr/>
          </p:nvSpPr>
          <p:spPr>
            <a:xfrm rot="14340000" flipV="1">
              <a:off x="6596796" y="4195760"/>
              <a:ext cx="190871" cy="6077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Down Arrow 37"/>
            <p:cNvSpPr/>
            <p:nvPr/>
          </p:nvSpPr>
          <p:spPr>
            <a:xfrm rot="15947131" flipV="1">
              <a:off x="6622221" y="4063357"/>
              <a:ext cx="170826" cy="53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Down Arrow 38"/>
            <p:cNvSpPr/>
            <p:nvPr/>
          </p:nvSpPr>
          <p:spPr>
            <a:xfrm rot="17400000" flipV="1">
              <a:off x="6611201" y="5132183"/>
              <a:ext cx="170826" cy="531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Down Arrow 39"/>
            <p:cNvSpPr/>
            <p:nvPr/>
          </p:nvSpPr>
          <p:spPr>
            <a:xfrm rot="16200000" flipV="1">
              <a:off x="6586934" y="5468342"/>
              <a:ext cx="185256" cy="5536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97526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21</a:t>
            </a:fld>
            <a:r>
              <a:rPr lang="en-AU" smtClean="0"/>
              <a:t>  |</a:t>
            </a:r>
            <a:endParaRPr lang="en-AU" dirty="0"/>
          </a:p>
        </p:txBody>
      </p:sp>
      <p:sp>
        <p:nvSpPr>
          <p:cNvPr id="6" name="Text Placeholder 1"/>
          <p:cNvSpPr txBox="1">
            <a:spLocks/>
          </p:cNvSpPr>
          <p:nvPr/>
        </p:nvSpPr>
        <p:spPr>
          <a:xfrm>
            <a:off x="480484" y="270000"/>
            <a:ext cx="11280000" cy="900000"/>
          </a:xfrm>
          <a:prstGeom prst="rect">
            <a:avLst/>
          </a:prstGeom>
        </p:spPr>
        <p:txBody>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AU" sz="3200" b="1" smtClean="0">
                <a:solidFill>
                  <a:schemeClr val="bg1"/>
                </a:solidFill>
              </a:rPr>
              <a:t>Ammonia Export Pathway</a:t>
            </a:r>
            <a:endParaRPr lang="en-AU" sz="3200" b="1">
              <a:solidFill>
                <a:schemeClr val="bg1"/>
              </a:solidFill>
            </a:endParaRPr>
          </a:p>
          <a:p>
            <a:pPr marL="0" indent="0">
              <a:buNone/>
            </a:pPr>
            <a:r>
              <a:rPr lang="en-AU" smtClean="0">
                <a:solidFill>
                  <a:schemeClr val="bg1"/>
                </a:solidFill>
              </a:rPr>
              <a:t>Ammonia Supply Chain</a:t>
            </a:r>
            <a:endParaRPr lang="en-AU" dirty="0">
              <a:solidFill>
                <a:schemeClr val="bg1"/>
              </a:solidFill>
            </a:endParaRPr>
          </a:p>
        </p:txBody>
      </p:sp>
      <p:sp>
        <p:nvSpPr>
          <p:cNvPr id="7" name="Text Placeholder 2"/>
          <p:cNvSpPr txBox="1">
            <a:spLocks/>
          </p:cNvSpPr>
          <p:nvPr/>
        </p:nvSpPr>
        <p:spPr>
          <a:xfrm>
            <a:off x="252430" y="2879804"/>
            <a:ext cx="8782049" cy="3160712"/>
          </a:xfrm>
          <a:prstGeom prst="rect">
            <a:avLst/>
          </a:prstGeom>
        </p:spPr>
        <p:txBody>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AU" b="1" smtClean="0">
                <a:solidFill>
                  <a:schemeClr val="bg1"/>
                </a:solidFill>
              </a:rPr>
              <a:t>Why Ammonia as a Hydrogen Carrier?  </a:t>
            </a:r>
          </a:p>
          <a:p>
            <a:pPr>
              <a:buFont typeface="Wingdings" panose="05000000000000000000" pitchFamily="2" charset="2"/>
              <a:buChar char="Ø"/>
            </a:pPr>
            <a:r>
              <a:rPr lang="en-AU" smtClean="0">
                <a:solidFill>
                  <a:schemeClr val="bg1"/>
                </a:solidFill>
              </a:rPr>
              <a:t>  A carbon free, high hydrogen density molecule </a:t>
            </a:r>
            <a:r>
              <a:rPr lang="en-AU">
                <a:solidFill>
                  <a:schemeClr val="bg1"/>
                </a:solidFill>
              </a:rPr>
              <a:t>(kg/m</a:t>
            </a:r>
            <a:r>
              <a:rPr lang="en-AU" baseline="30000">
                <a:solidFill>
                  <a:schemeClr val="bg1"/>
                </a:solidFill>
              </a:rPr>
              <a:t>3</a:t>
            </a:r>
            <a:r>
              <a:rPr lang="en-AU" smtClean="0">
                <a:solidFill>
                  <a:schemeClr val="bg1"/>
                </a:solidFill>
              </a:rPr>
              <a:t>)</a:t>
            </a:r>
          </a:p>
          <a:p>
            <a:pPr>
              <a:buFont typeface="Wingdings" panose="05000000000000000000" pitchFamily="2" charset="2"/>
              <a:buChar char="Ø"/>
            </a:pPr>
            <a:r>
              <a:rPr lang="en-AU">
                <a:solidFill>
                  <a:schemeClr val="bg1"/>
                </a:solidFill>
              </a:rPr>
              <a:t> </a:t>
            </a:r>
            <a:r>
              <a:rPr lang="en-AU" smtClean="0">
                <a:solidFill>
                  <a:schemeClr val="bg1"/>
                </a:solidFill>
              </a:rPr>
              <a:t> Synthesis </a:t>
            </a:r>
            <a:r>
              <a:rPr lang="en-AU">
                <a:solidFill>
                  <a:schemeClr val="bg1"/>
                </a:solidFill>
              </a:rPr>
              <a:t>and shipping is a </a:t>
            </a:r>
            <a:r>
              <a:rPr lang="en-AU" smtClean="0">
                <a:solidFill>
                  <a:schemeClr val="bg1"/>
                </a:solidFill>
              </a:rPr>
              <a:t>mature, </a:t>
            </a:r>
            <a:r>
              <a:rPr lang="en-AU">
                <a:solidFill>
                  <a:schemeClr val="bg1"/>
                </a:solidFill>
              </a:rPr>
              <a:t>large scale </a:t>
            </a:r>
            <a:r>
              <a:rPr lang="en-AU" smtClean="0">
                <a:solidFill>
                  <a:schemeClr val="bg1"/>
                </a:solidFill>
              </a:rPr>
              <a:t>industry</a:t>
            </a:r>
          </a:p>
          <a:p>
            <a:pPr>
              <a:buFont typeface="Wingdings" panose="05000000000000000000" pitchFamily="2" charset="2"/>
              <a:buChar char="Ø"/>
            </a:pPr>
            <a:r>
              <a:rPr lang="en-AU" smtClean="0">
                <a:solidFill>
                  <a:schemeClr val="bg1"/>
                </a:solidFill>
              </a:rPr>
              <a:t>  Globally traded commodity (fertilizer)</a:t>
            </a:r>
          </a:p>
          <a:p>
            <a:pPr lvl="1">
              <a:buFont typeface="Wingdings" panose="05000000000000000000" pitchFamily="2" charset="2"/>
              <a:buChar char="Ø"/>
            </a:pPr>
            <a:r>
              <a:rPr lang="en-AU" smtClean="0">
                <a:solidFill>
                  <a:schemeClr val="bg1"/>
                </a:solidFill>
              </a:rPr>
              <a:t> Opportunity to leverage existing infrastructure </a:t>
            </a:r>
          </a:p>
          <a:p>
            <a:pPr>
              <a:buFont typeface="Wingdings" panose="05000000000000000000" pitchFamily="2" charset="2"/>
              <a:buChar char="Ø"/>
            </a:pPr>
            <a:r>
              <a:rPr lang="en-AU" smtClean="0">
                <a:solidFill>
                  <a:schemeClr val="bg1"/>
                </a:solidFill>
              </a:rPr>
              <a:t>  Can be transported at room temperature / low pressure</a:t>
            </a:r>
          </a:p>
          <a:p>
            <a:pPr>
              <a:buFont typeface="Wingdings" panose="05000000000000000000" pitchFamily="2" charset="2"/>
              <a:buChar char="Ø"/>
            </a:pPr>
            <a:r>
              <a:rPr lang="en-AU" smtClean="0">
                <a:solidFill>
                  <a:schemeClr val="bg1"/>
                </a:solidFill>
              </a:rPr>
              <a:t>  Current cost as hydrogen carrier </a:t>
            </a:r>
            <a:r>
              <a:rPr lang="en-AU" smtClean="0">
                <a:solidFill>
                  <a:schemeClr val="bg1"/>
                </a:solidFill>
                <a:latin typeface="Calibri" panose="020F0502020204030204" pitchFamily="34" charset="0"/>
              </a:rPr>
              <a:t>˜AU</a:t>
            </a:r>
            <a:r>
              <a:rPr lang="en-AU" smtClean="0">
                <a:solidFill>
                  <a:schemeClr val="bg1"/>
                </a:solidFill>
              </a:rPr>
              <a:t>$1.50/kg (¥11.5/Nm</a:t>
            </a:r>
            <a:r>
              <a:rPr lang="en-AU" baseline="30000" smtClean="0">
                <a:solidFill>
                  <a:schemeClr val="bg1"/>
                </a:solidFill>
              </a:rPr>
              <a:t>3</a:t>
            </a:r>
            <a:r>
              <a:rPr lang="en-AU" smtClean="0">
                <a:solidFill>
                  <a:schemeClr val="bg1"/>
                </a:solidFill>
              </a:rPr>
              <a:t>)</a:t>
            </a:r>
          </a:p>
          <a:p>
            <a:pPr>
              <a:buFont typeface="Wingdings" panose="05000000000000000000" pitchFamily="2" charset="2"/>
              <a:buChar char="Ø"/>
            </a:pPr>
            <a:endParaRPr lang="en-AU" smtClean="0">
              <a:solidFill>
                <a:schemeClr val="bg1"/>
              </a:solidFill>
            </a:endParaRPr>
          </a:p>
          <a:p>
            <a:pPr>
              <a:buFont typeface="Wingdings" panose="05000000000000000000" pitchFamily="2" charset="2"/>
              <a:buChar char="Ø"/>
            </a:pPr>
            <a:endParaRPr lang="en-AU" smtClean="0">
              <a:solidFill>
                <a:schemeClr val="bg1"/>
              </a:solidFill>
            </a:endParaRPr>
          </a:p>
          <a:p>
            <a:pPr>
              <a:buFont typeface="Wingdings" panose="05000000000000000000" pitchFamily="2" charset="2"/>
              <a:buChar char="Ø"/>
            </a:pPr>
            <a:endParaRPr lang="en-AU" dirty="0">
              <a:solidFill>
                <a:schemeClr val="bg1"/>
              </a:solidFill>
            </a:endParaRPr>
          </a:p>
        </p:txBody>
      </p:sp>
      <p:pic>
        <p:nvPicPr>
          <p:cNvPr id="50" name="Picture 2" descr="https://qph.fs.quoracdn.net/main-qimg-15183e7f58332b163161e28b15b4bec3-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5318" y="2566965"/>
            <a:ext cx="2834865" cy="149405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www.shipspotting.com/photos/middle/8/6/4/25244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3310" y="4264216"/>
            <a:ext cx="2810933" cy="158115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920629" y="1705909"/>
            <a:ext cx="1261637" cy="461665"/>
            <a:chOff x="5920629" y="1705909"/>
            <a:chExt cx="1261637" cy="461665"/>
          </a:xfrm>
        </p:grpSpPr>
        <p:sp>
          <p:nvSpPr>
            <p:cNvPr id="52" name="Right Arrow 51"/>
            <p:cNvSpPr/>
            <p:nvPr/>
          </p:nvSpPr>
          <p:spPr>
            <a:xfrm>
              <a:off x="5920629" y="1790699"/>
              <a:ext cx="480171" cy="29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TextBox 53"/>
            <p:cNvSpPr txBox="1"/>
            <p:nvPr/>
          </p:nvSpPr>
          <p:spPr>
            <a:xfrm>
              <a:off x="6438152" y="1705909"/>
              <a:ext cx="744114" cy="461665"/>
            </a:xfrm>
            <a:prstGeom prst="rect">
              <a:avLst/>
            </a:prstGeom>
            <a:noFill/>
          </p:spPr>
          <p:txBody>
            <a:bodyPr wrap="none" rtlCol="0">
              <a:spAutoFit/>
            </a:bodyPr>
            <a:lstStyle/>
            <a:p>
              <a:r>
                <a:rPr lang="en-AU" sz="2400" b="1" smtClean="0">
                  <a:solidFill>
                    <a:schemeClr val="bg1">
                      <a:lumMod val="95000"/>
                    </a:schemeClr>
                  </a:solidFill>
                </a:rPr>
                <a:t>NH</a:t>
              </a:r>
              <a:r>
                <a:rPr lang="en-AU" sz="2400" b="1" baseline="-25000">
                  <a:solidFill>
                    <a:schemeClr val="bg1">
                      <a:lumMod val="95000"/>
                    </a:schemeClr>
                  </a:solidFill>
                </a:rPr>
                <a:t>3</a:t>
              </a:r>
            </a:p>
          </p:txBody>
        </p:sp>
      </p:grpSp>
      <p:grpSp>
        <p:nvGrpSpPr>
          <p:cNvPr id="8" name="Group 7"/>
          <p:cNvGrpSpPr/>
          <p:nvPr/>
        </p:nvGrpSpPr>
        <p:grpSpPr>
          <a:xfrm>
            <a:off x="2529729" y="1695450"/>
            <a:ext cx="3261471" cy="477930"/>
            <a:chOff x="2529729" y="1695450"/>
            <a:chExt cx="3261471" cy="477930"/>
          </a:xfrm>
        </p:grpSpPr>
        <p:sp>
          <p:nvSpPr>
            <p:cNvPr id="17" name="TextBox 16"/>
            <p:cNvSpPr txBox="1"/>
            <p:nvPr/>
          </p:nvSpPr>
          <p:spPr>
            <a:xfrm>
              <a:off x="3054162" y="1695450"/>
              <a:ext cx="744114" cy="461665"/>
            </a:xfrm>
            <a:prstGeom prst="rect">
              <a:avLst/>
            </a:prstGeom>
            <a:noFill/>
          </p:spPr>
          <p:txBody>
            <a:bodyPr wrap="none" rtlCol="0">
              <a:spAutoFit/>
            </a:bodyPr>
            <a:lstStyle/>
            <a:p>
              <a:r>
                <a:rPr lang="en-AU" sz="2400" b="1" smtClean="0">
                  <a:solidFill>
                    <a:schemeClr val="bg1">
                      <a:lumMod val="95000"/>
                    </a:schemeClr>
                  </a:solidFill>
                </a:rPr>
                <a:t>NH</a:t>
              </a:r>
              <a:r>
                <a:rPr lang="en-AU" sz="2400" b="1" baseline="-25000">
                  <a:solidFill>
                    <a:schemeClr val="bg1">
                      <a:lumMod val="95000"/>
                    </a:schemeClr>
                  </a:solidFill>
                </a:rPr>
                <a:t>3</a:t>
              </a:r>
            </a:p>
          </p:txBody>
        </p:sp>
        <p:grpSp>
          <p:nvGrpSpPr>
            <p:cNvPr id="18" name="Group 17"/>
            <p:cNvGrpSpPr/>
            <p:nvPr/>
          </p:nvGrpSpPr>
          <p:grpSpPr>
            <a:xfrm>
              <a:off x="4608980" y="1714499"/>
              <a:ext cx="1182220" cy="458881"/>
              <a:chOff x="5876365" y="2554941"/>
              <a:chExt cx="1963270" cy="739588"/>
            </a:xfrm>
          </p:grpSpPr>
          <p:sp>
            <p:nvSpPr>
              <p:cNvPr id="19" name="Rectangle 18"/>
              <p:cNvSpPr/>
              <p:nvPr/>
            </p:nvSpPr>
            <p:spPr>
              <a:xfrm>
                <a:off x="5876365" y="2554941"/>
                <a:ext cx="1963270" cy="73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0" name="Group 19"/>
              <p:cNvGrpSpPr/>
              <p:nvPr/>
            </p:nvGrpSpPr>
            <p:grpSpPr>
              <a:xfrm>
                <a:off x="5934433" y="2682141"/>
                <a:ext cx="1860058" cy="510726"/>
                <a:chOff x="5144995" y="-1194548"/>
                <a:chExt cx="1803400" cy="698500"/>
              </a:xfrm>
            </p:grpSpPr>
            <p:sp>
              <p:nvSpPr>
                <p:cNvPr id="21" name="Rectangle 4">
                  <a:extLst>
                    <a:ext uri="{FF2B5EF4-FFF2-40B4-BE49-F238E27FC236}">
                      <a16:creationId xmlns="" xmlns:a16="http://schemas.microsoft.com/office/drawing/2014/main" id="{08EA670E-7265-44A6-AF81-C19163529D82}"/>
                    </a:ext>
                  </a:extLst>
                </p:cNvPr>
                <p:cNvSpPr/>
                <p:nvPr/>
              </p:nvSpPr>
              <p:spPr>
                <a:xfrm>
                  <a:off x="5144995" y="-974300"/>
                  <a:ext cx="1803400" cy="327225"/>
                </a:xfrm>
                <a:custGeom>
                  <a:avLst/>
                  <a:gdLst>
                    <a:gd name="connsiteX0" fmla="*/ 0 w 3581400"/>
                    <a:gd name="connsiteY0" fmla="*/ 0 h 660400"/>
                    <a:gd name="connsiteX1" fmla="*/ 3581400 w 3581400"/>
                    <a:gd name="connsiteY1" fmla="*/ 0 h 660400"/>
                    <a:gd name="connsiteX2" fmla="*/ 3581400 w 3581400"/>
                    <a:gd name="connsiteY2" fmla="*/ 660400 h 660400"/>
                    <a:gd name="connsiteX3" fmla="*/ 0 w 3581400"/>
                    <a:gd name="connsiteY3" fmla="*/ 660400 h 660400"/>
                    <a:gd name="connsiteX4" fmla="*/ 0 w 3581400"/>
                    <a:gd name="connsiteY4" fmla="*/ 0 h 660400"/>
                    <a:gd name="connsiteX0" fmla="*/ 0 w 3873500"/>
                    <a:gd name="connsiteY0" fmla="*/ 0 h 660400"/>
                    <a:gd name="connsiteX1" fmla="*/ 3873500 w 3873500"/>
                    <a:gd name="connsiteY1" fmla="*/ 0 h 660400"/>
                    <a:gd name="connsiteX2" fmla="*/ 3581400 w 3873500"/>
                    <a:gd name="connsiteY2" fmla="*/ 660400 h 660400"/>
                    <a:gd name="connsiteX3" fmla="*/ 0 w 3873500"/>
                    <a:gd name="connsiteY3" fmla="*/ 660400 h 660400"/>
                    <a:gd name="connsiteX4" fmla="*/ 0 w 3873500"/>
                    <a:gd name="connsiteY4" fmla="*/ 0 h 660400"/>
                    <a:gd name="connsiteX0" fmla="*/ 0 w 4089400"/>
                    <a:gd name="connsiteY0" fmla="*/ 0 h 660400"/>
                    <a:gd name="connsiteX1" fmla="*/ 4089400 w 4089400"/>
                    <a:gd name="connsiteY1" fmla="*/ 0 h 660400"/>
                    <a:gd name="connsiteX2" fmla="*/ 3797300 w 4089400"/>
                    <a:gd name="connsiteY2" fmla="*/ 660400 h 660400"/>
                    <a:gd name="connsiteX3" fmla="*/ 215900 w 4089400"/>
                    <a:gd name="connsiteY3" fmla="*/ 660400 h 660400"/>
                    <a:gd name="connsiteX4" fmla="*/ 0 w 4089400"/>
                    <a:gd name="connsiteY4" fmla="*/ 0 h 660400"/>
                    <a:gd name="connsiteX0" fmla="*/ 0 w 4089400"/>
                    <a:gd name="connsiteY0" fmla="*/ 0 h 660400"/>
                    <a:gd name="connsiteX1" fmla="*/ 4089400 w 4089400"/>
                    <a:gd name="connsiteY1" fmla="*/ 0 h 660400"/>
                    <a:gd name="connsiteX2" fmla="*/ 3797300 w 4089400"/>
                    <a:gd name="connsiteY2" fmla="*/ 660400 h 660400"/>
                    <a:gd name="connsiteX3" fmla="*/ 215900 w 4089400"/>
                    <a:gd name="connsiteY3" fmla="*/ 660400 h 660400"/>
                    <a:gd name="connsiteX4" fmla="*/ 0 w 4089400"/>
                    <a:gd name="connsiteY4" fmla="*/ 0 h 660400"/>
                    <a:gd name="connsiteX0" fmla="*/ 0 w 4089400"/>
                    <a:gd name="connsiteY0" fmla="*/ 0 h 660400"/>
                    <a:gd name="connsiteX1" fmla="*/ 4089400 w 4089400"/>
                    <a:gd name="connsiteY1" fmla="*/ 0 h 660400"/>
                    <a:gd name="connsiteX2" fmla="*/ 3797300 w 4089400"/>
                    <a:gd name="connsiteY2" fmla="*/ 660400 h 660400"/>
                    <a:gd name="connsiteX3" fmla="*/ 215900 w 4089400"/>
                    <a:gd name="connsiteY3" fmla="*/ 660400 h 660400"/>
                    <a:gd name="connsiteX4" fmla="*/ 0 w 4089400"/>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9400" h="660400">
                      <a:moveTo>
                        <a:pt x="0" y="0"/>
                      </a:moveTo>
                      <a:lnTo>
                        <a:pt x="4089400" y="0"/>
                      </a:lnTo>
                      <a:cubicBezTo>
                        <a:pt x="4004733" y="423333"/>
                        <a:pt x="3894667" y="440267"/>
                        <a:pt x="3797300" y="660400"/>
                      </a:cubicBezTo>
                      <a:lnTo>
                        <a:pt x="215900" y="660400"/>
                      </a:lnTo>
                      <a:cubicBezTo>
                        <a:pt x="143933" y="440267"/>
                        <a:pt x="46567" y="461433"/>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a:t>NH</a:t>
                  </a:r>
                  <a:r>
                    <a:rPr lang="en-AU" sz="1050" b="1" baseline="-25000"/>
                    <a:t>3</a:t>
                  </a:r>
                </a:p>
              </p:txBody>
            </p:sp>
            <p:sp>
              <p:nvSpPr>
                <p:cNvPr id="22" name="Rectangle 21">
                  <a:extLst>
                    <a:ext uri="{FF2B5EF4-FFF2-40B4-BE49-F238E27FC236}">
                      <a16:creationId xmlns="" xmlns:a16="http://schemas.microsoft.com/office/drawing/2014/main" id="{3D3F579B-E5F6-420F-B3EB-D58476084876}"/>
                    </a:ext>
                  </a:extLst>
                </p:cNvPr>
                <p:cNvSpPr/>
                <p:nvPr/>
              </p:nvSpPr>
              <p:spPr>
                <a:xfrm>
                  <a:off x="5296212" y="-1188255"/>
                  <a:ext cx="280031" cy="283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nvGrpSpPr>
                <p:cNvPr id="23" name="Group 22">
                  <a:extLst>
                    <a:ext uri="{FF2B5EF4-FFF2-40B4-BE49-F238E27FC236}">
                      <a16:creationId xmlns="" xmlns:a16="http://schemas.microsoft.com/office/drawing/2014/main" id="{164FFF59-D487-42CB-BD09-E41FD65A83D7}"/>
                    </a:ext>
                  </a:extLst>
                </p:cNvPr>
                <p:cNvGrpSpPr/>
                <p:nvPr/>
              </p:nvGrpSpPr>
              <p:grpSpPr>
                <a:xfrm>
                  <a:off x="5279410" y="-1194548"/>
                  <a:ext cx="151217" cy="138441"/>
                  <a:chOff x="5194300" y="3098800"/>
                  <a:chExt cx="342900" cy="279400"/>
                </a:xfrm>
                <a:solidFill>
                  <a:schemeClr val="tx1"/>
                </a:solidFill>
              </p:grpSpPr>
              <p:sp>
                <p:nvSpPr>
                  <p:cNvPr id="47" name="Rectangle 46">
                    <a:extLst>
                      <a:ext uri="{FF2B5EF4-FFF2-40B4-BE49-F238E27FC236}">
                        <a16:creationId xmlns="" xmlns:a16="http://schemas.microsoft.com/office/drawing/2014/main" id="{82D95D90-CDFD-4F9C-A9D4-CB5262E92BF6}"/>
                      </a:ext>
                    </a:extLst>
                  </p:cNvPr>
                  <p:cNvSpPr/>
                  <p:nvPr/>
                </p:nvSpPr>
                <p:spPr>
                  <a:xfrm>
                    <a:off x="5232400" y="3098800"/>
                    <a:ext cx="304800"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8" name="Rectangle 47">
                    <a:extLst>
                      <a:ext uri="{FF2B5EF4-FFF2-40B4-BE49-F238E27FC236}">
                        <a16:creationId xmlns="" xmlns:a16="http://schemas.microsoft.com/office/drawing/2014/main" id="{A0C33660-5756-4CB4-9C50-5AD6B70A6499}"/>
                      </a:ext>
                    </a:extLst>
                  </p:cNvPr>
                  <p:cNvSpPr/>
                  <p:nvPr/>
                </p:nvSpPr>
                <p:spPr>
                  <a:xfrm>
                    <a:off x="5194300" y="3136900"/>
                    <a:ext cx="889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sp>
              <p:nvSpPr>
                <p:cNvPr id="24" name="Partial Circle 16">
                  <a:extLst>
                    <a:ext uri="{FF2B5EF4-FFF2-40B4-BE49-F238E27FC236}">
                      <a16:creationId xmlns="" xmlns:a16="http://schemas.microsoft.com/office/drawing/2014/main" id="{56763412-6C1B-4736-88EB-AB0CC9379A98}"/>
                    </a:ext>
                  </a:extLst>
                </p:cNvPr>
                <p:cNvSpPr/>
                <p:nvPr/>
              </p:nvSpPr>
              <p:spPr>
                <a:xfrm>
                  <a:off x="6041094" y="-1119034"/>
                  <a:ext cx="330437" cy="327225"/>
                </a:xfrm>
                <a:prstGeom prst="pie">
                  <a:avLst>
                    <a:gd name="adj1" fmla="val 1080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schemeClr val="tx1"/>
                    </a:solidFill>
                  </a:endParaRPr>
                </a:p>
              </p:txBody>
            </p:sp>
            <p:sp>
              <p:nvSpPr>
                <p:cNvPr id="25" name="Partial Circle 17">
                  <a:extLst>
                    <a:ext uri="{FF2B5EF4-FFF2-40B4-BE49-F238E27FC236}">
                      <a16:creationId xmlns="" xmlns:a16="http://schemas.microsoft.com/office/drawing/2014/main" id="{5C3E260E-E7EE-4817-809F-3B0B0437415C}"/>
                    </a:ext>
                  </a:extLst>
                </p:cNvPr>
                <p:cNvSpPr/>
                <p:nvPr/>
              </p:nvSpPr>
              <p:spPr>
                <a:xfrm>
                  <a:off x="5688255" y="-1119034"/>
                  <a:ext cx="330437" cy="327225"/>
                </a:xfrm>
                <a:prstGeom prst="pie">
                  <a:avLst>
                    <a:gd name="adj1" fmla="val 1080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schemeClr val="tx1"/>
                    </a:solidFill>
                  </a:endParaRPr>
                </a:p>
              </p:txBody>
            </p:sp>
            <p:sp>
              <p:nvSpPr>
                <p:cNvPr id="26" name="Partial Circle 18">
                  <a:extLst>
                    <a:ext uri="{FF2B5EF4-FFF2-40B4-BE49-F238E27FC236}">
                      <a16:creationId xmlns="" xmlns:a16="http://schemas.microsoft.com/office/drawing/2014/main" id="{331FA168-57F8-4BB2-B7D9-7CC3E94E58CB}"/>
                    </a:ext>
                  </a:extLst>
                </p:cNvPr>
                <p:cNvSpPr/>
                <p:nvPr/>
              </p:nvSpPr>
              <p:spPr>
                <a:xfrm>
                  <a:off x="6393934" y="-1119034"/>
                  <a:ext cx="330437" cy="327225"/>
                </a:xfrm>
                <a:prstGeom prst="pie">
                  <a:avLst>
                    <a:gd name="adj1" fmla="val 1080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schemeClr val="tx1"/>
                    </a:solidFill>
                  </a:endParaRPr>
                </a:p>
              </p:txBody>
            </p:sp>
            <p:grpSp>
              <p:nvGrpSpPr>
                <p:cNvPr id="27" name="Group 26">
                  <a:extLst>
                    <a:ext uri="{FF2B5EF4-FFF2-40B4-BE49-F238E27FC236}">
                      <a16:creationId xmlns="" xmlns:a16="http://schemas.microsoft.com/office/drawing/2014/main" id="{4571BF00-D433-4D1A-A20F-1A9EC4C2529E}"/>
                    </a:ext>
                  </a:extLst>
                </p:cNvPr>
                <p:cNvGrpSpPr/>
                <p:nvPr/>
              </p:nvGrpSpPr>
              <p:grpSpPr>
                <a:xfrm>
                  <a:off x="5811469" y="-1194548"/>
                  <a:ext cx="795288" cy="100685"/>
                  <a:chOff x="6413500" y="3073400"/>
                  <a:chExt cx="1803400" cy="203200"/>
                </a:xfrm>
                <a:solidFill>
                  <a:schemeClr val="tx1"/>
                </a:solidFill>
              </p:grpSpPr>
              <p:sp>
                <p:nvSpPr>
                  <p:cNvPr id="36" name="Rectangle 35">
                    <a:extLst>
                      <a:ext uri="{FF2B5EF4-FFF2-40B4-BE49-F238E27FC236}">
                        <a16:creationId xmlns="" xmlns:a16="http://schemas.microsoft.com/office/drawing/2014/main" id="{A07BD9E6-6AF9-4477-82B0-A72D0D450F6C}"/>
                      </a:ext>
                    </a:extLst>
                  </p:cNvPr>
                  <p:cNvSpPr/>
                  <p:nvPr/>
                </p:nvSpPr>
                <p:spPr>
                  <a:xfrm>
                    <a:off x="6515100" y="3180080"/>
                    <a:ext cx="16256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nvGrpSpPr>
                  <p:cNvPr id="37" name="Group 36">
                    <a:extLst>
                      <a:ext uri="{FF2B5EF4-FFF2-40B4-BE49-F238E27FC236}">
                        <a16:creationId xmlns="" xmlns:a16="http://schemas.microsoft.com/office/drawing/2014/main" id="{DBF804F0-4690-4210-966A-BA5F5DD10584}"/>
                      </a:ext>
                    </a:extLst>
                  </p:cNvPr>
                  <p:cNvGrpSpPr/>
                  <p:nvPr/>
                </p:nvGrpSpPr>
                <p:grpSpPr>
                  <a:xfrm>
                    <a:off x="6413500" y="3073400"/>
                    <a:ext cx="1803400" cy="203200"/>
                    <a:chOff x="6413500" y="3073400"/>
                    <a:chExt cx="1803400" cy="203200"/>
                  </a:xfrm>
                  <a:grpFill/>
                </p:grpSpPr>
                <p:grpSp>
                  <p:nvGrpSpPr>
                    <p:cNvPr id="38" name="Group 37">
                      <a:extLst>
                        <a:ext uri="{FF2B5EF4-FFF2-40B4-BE49-F238E27FC236}">
                          <a16:creationId xmlns="" xmlns:a16="http://schemas.microsoft.com/office/drawing/2014/main" id="{96EF6BF7-1D9F-49F7-8F39-F49F2984D07C}"/>
                        </a:ext>
                      </a:extLst>
                    </p:cNvPr>
                    <p:cNvGrpSpPr/>
                    <p:nvPr/>
                  </p:nvGrpSpPr>
                  <p:grpSpPr>
                    <a:xfrm>
                      <a:off x="8013700" y="3073400"/>
                      <a:ext cx="203200" cy="203200"/>
                      <a:chOff x="10541000" y="2882900"/>
                      <a:chExt cx="203200" cy="203200"/>
                    </a:xfrm>
                    <a:grpFill/>
                  </p:grpSpPr>
                  <p:sp>
                    <p:nvSpPr>
                      <p:cNvPr id="45" name="Rectangle 44">
                        <a:extLst>
                          <a:ext uri="{FF2B5EF4-FFF2-40B4-BE49-F238E27FC236}">
                            <a16:creationId xmlns="" xmlns:a16="http://schemas.microsoft.com/office/drawing/2014/main" id="{B2815AC9-8F28-458C-90BF-7948770B9916}"/>
                          </a:ext>
                        </a:extLst>
                      </p:cNvPr>
                      <p:cNvSpPr/>
                      <p:nvPr/>
                    </p:nvSpPr>
                    <p:spPr>
                      <a:xfrm>
                        <a:off x="10598150" y="2908300"/>
                        <a:ext cx="88900" cy="1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6" name="Rectangle 45">
                        <a:extLst>
                          <a:ext uri="{FF2B5EF4-FFF2-40B4-BE49-F238E27FC236}">
                            <a16:creationId xmlns="" xmlns:a16="http://schemas.microsoft.com/office/drawing/2014/main" id="{42257F96-7BB3-42E8-BE65-AEA674A9A0CD}"/>
                          </a:ext>
                        </a:extLst>
                      </p:cNvPr>
                      <p:cNvSpPr/>
                      <p:nvPr/>
                    </p:nvSpPr>
                    <p:spPr>
                      <a:xfrm>
                        <a:off x="10541000" y="2882900"/>
                        <a:ext cx="203200" cy="88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grpSp>
                  <p:nvGrpSpPr>
                    <p:cNvPr id="39" name="Group 38">
                      <a:extLst>
                        <a:ext uri="{FF2B5EF4-FFF2-40B4-BE49-F238E27FC236}">
                          <a16:creationId xmlns="" xmlns:a16="http://schemas.microsoft.com/office/drawing/2014/main" id="{628A3307-AB5C-4937-8BC9-4B300886681C}"/>
                        </a:ext>
                      </a:extLst>
                    </p:cNvPr>
                    <p:cNvGrpSpPr/>
                    <p:nvPr/>
                  </p:nvGrpSpPr>
                  <p:grpSpPr>
                    <a:xfrm>
                      <a:off x="7175500" y="3073400"/>
                      <a:ext cx="203200" cy="203200"/>
                      <a:chOff x="10541000" y="2882900"/>
                      <a:chExt cx="203200" cy="203200"/>
                    </a:xfrm>
                    <a:grpFill/>
                  </p:grpSpPr>
                  <p:sp>
                    <p:nvSpPr>
                      <p:cNvPr id="43" name="Rectangle 42">
                        <a:extLst>
                          <a:ext uri="{FF2B5EF4-FFF2-40B4-BE49-F238E27FC236}">
                            <a16:creationId xmlns="" xmlns:a16="http://schemas.microsoft.com/office/drawing/2014/main" id="{929E0A03-A2FC-4284-AB71-EFCF4430A572}"/>
                          </a:ext>
                        </a:extLst>
                      </p:cNvPr>
                      <p:cNvSpPr/>
                      <p:nvPr/>
                    </p:nvSpPr>
                    <p:spPr>
                      <a:xfrm>
                        <a:off x="10598150" y="2908300"/>
                        <a:ext cx="88900" cy="1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4" name="Rectangle 43">
                        <a:extLst>
                          <a:ext uri="{FF2B5EF4-FFF2-40B4-BE49-F238E27FC236}">
                            <a16:creationId xmlns="" xmlns:a16="http://schemas.microsoft.com/office/drawing/2014/main" id="{63ED5133-1AB4-40C1-A7A1-C435AF6DFA9B}"/>
                          </a:ext>
                        </a:extLst>
                      </p:cNvPr>
                      <p:cNvSpPr/>
                      <p:nvPr/>
                    </p:nvSpPr>
                    <p:spPr>
                      <a:xfrm>
                        <a:off x="10541000" y="2882900"/>
                        <a:ext cx="203200" cy="88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grpSp>
                  <p:nvGrpSpPr>
                    <p:cNvPr id="40" name="Group 39">
                      <a:extLst>
                        <a:ext uri="{FF2B5EF4-FFF2-40B4-BE49-F238E27FC236}">
                          <a16:creationId xmlns="" xmlns:a16="http://schemas.microsoft.com/office/drawing/2014/main" id="{3DBDFF08-EDE0-499B-BF7C-CC7FC75ACD08}"/>
                        </a:ext>
                      </a:extLst>
                    </p:cNvPr>
                    <p:cNvGrpSpPr/>
                    <p:nvPr/>
                  </p:nvGrpSpPr>
                  <p:grpSpPr>
                    <a:xfrm>
                      <a:off x="6413500" y="3073400"/>
                      <a:ext cx="203200" cy="203200"/>
                      <a:chOff x="10541000" y="2882900"/>
                      <a:chExt cx="203200" cy="203200"/>
                    </a:xfrm>
                    <a:grpFill/>
                  </p:grpSpPr>
                  <p:sp>
                    <p:nvSpPr>
                      <p:cNvPr id="41" name="Rectangle 40">
                        <a:extLst>
                          <a:ext uri="{FF2B5EF4-FFF2-40B4-BE49-F238E27FC236}">
                            <a16:creationId xmlns="" xmlns:a16="http://schemas.microsoft.com/office/drawing/2014/main" id="{EC25385C-2C1A-4C81-9AF1-CBD2BF7D06FB}"/>
                          </a:ext>
                        </a:extLst>
                      </p:cNvPr>
                      <p:cNvSpPr/>
                      <p:nvPr/>
                    </p:nvSpPr>
                    <p:spPr>
                      <a:xfrm>
                        <a:off x="10598150" y="2908300"/>
                        <a:ext cx="88900" cy="177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2" name="Rectangle 41">
                        <a:extLst>
                          <a:ext uri="{FF2B5EF4-FFF2-40B4-BE49-F238E27FC236}">
                            <a16:creationId xmlns="" xmlns:a16="http://schemas.microsoft.com/office/drawing/2014/main" id="{E229F263-CC79-47C6-B2CE-4487A2EE03D4}"/>
                          </a:ext>
                        </a:extLst>
                      </p:cNvPr>
                      <p:cNvSpPr/>
                      <p:nvPr/>
                    </p:nvSpPr>
                    <p:spPr>
                      <a:xfrm>
                        <a:off x="10541000" y="2882900"/>
                        <a:ext cx="203200" cy="88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grpSp>
            </p:grpSp>
            <p:grpSp>
              <p:nvGrpSpPr>
                <p:cNvPr id="28" name="Group 27">
                  <a:extLst>
                    <a:ext uri="{FF2B5EF4-FFF2-40B4-BE49-F238E27FC236}">
                      <a16:creationId xmlns="" xmlns:a16="http://schemas.microsoft.com/office/drawing/2014/main" id="{0A2500D0-12E4-4918-BB61-56C268803862}"/>
                    </a:ext>
                  </a:extLst>
                </p:cNvPr>
                <p:cNvGrpSpPr/>
                <p:nvPr/>
              </p:nvGrpSpPr>
              <p:grpSpPr>
                <a:xfrm>
                  <a:off x="5257007" y="-710003"/>
                  <a:ext cx="1556973" cy="213955"/>
                  <a:chOff x="5181600" y="1397000"/>
                  <a:chExt cx="6464300" cy="914400"/>
                </a:xfrm>
                <a:noFill/>
              </p:grpSpPr>
              <p:sp>
                <p:nvSpPr>
                  <p:cNvPr id="29" name="Arc 28">
                    <a:extLst>
                      <a:ext uri="{FF2B5EF4-FFF2-40B4-BE49-F238E27FC236}">
                        <a16:creationId xmlns="" xmlns:a16="http://schemas.microsoft.com/office/drawing/2014/main" id="{C79ED46D-8F47-4D6A-BF44-F6C8965875D0}"/>
                      </a:ext>
                    </a:extLst>
                  </p:cNvPr>
                  <p:cNvSpPr/>
                  <p:nvPr/>
                </p:nvSpPr>
                <p:spPr>
                  <a:xfrm>
                    <a:off x="6108700" y="1397000"/>
                    <a:ext cx="914400" cy="914400"/>
                  </a:xfrm>
                  <a:prstGeom prst="arc">
                    <a:avLst>
                      <a:gd name="adj1" fmla="val 21480593"/>
                      <a:gd name="adj2" fmla="val 10788018"/>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350"/>
                  </a:p>
                </p:txBody>
              </p:sp>
              <p:sp>
                <p:nvSpPr>
                  <p:cNvPr id="30" name="Arc 29">
                    <a:extLst>
                      <a:ext uri="{FF2B5EF4-FFF2-40B4-BE49-F238E27FC236}">
                        <a16:creationId xmlns="" xmlns:a16="http://schemas.microsoft.com/office/drawing/2014/main" id="{EDA989E2-4227-4D11-9504-D7866E685B2B}"/>
                      </a:ext>
                    </a:extLst>
                  </p:cNvPr>
                  <p:cNvSpPr/>
                  <p:nvPr/>
                </p:nvSpPr>
                <p:spPr>
                  <a:xfrm>
                    <a:off x="7035800" y="1397000"/>
                    <a:ext cx="914400" cy="914400"/>
                  </a:xfrm>
                  <a:prstGeom prst="arc">
                    <a:avLst>
                      <a:gd name="adj1" fmla="val 21480593"/>
                      <a:gd name="adj2" fmla="val 10788018"/>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350"/>
                  </a:p>
                </p:txBody>
              </p:sp>
              <p:sp>
                <p:nvSpPr>
                  <p:cNvPr id="31" name="Arc 30">
                    <a:extLst>
                      <a:ext uri="{FF2B5EF4-FFF2-40B4-BE49-F238E27FC236}">
                        <a16:creationId xmlns="" xmlns:a16="http://schemas.microsoft.com/office/drawing/2014/main" id="{C5253000-09B1-4B99-B82A-4E2C7EC48B0C}"/>
                      </a:ext>
                    </a:extLst>
                  </p:cNvPr>
                  <p:cNvSpPr/>
                  <p:nvPr/>
                </p:nvSpPr>
                <p:spPr>
                  <a:xfrm>
                    <a:off x="7962900" y="1397000"/>
                    <a:ext cx="914400" cy="914400"/>
                  </a:xfrm>
                  <a:prstGeom prst="arc">
                    <a:avLst>
                      <a:gd name="adj1" fmla="val 21480593"/>
                      <a:gd name="adj2" fmla="val 10788018"/>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350"/>
                  </a:p>
                </p:txBody>
              </p:sp>
              <p:sp>
                <p:nvSpPr>
                  <p:cNvPr id="32" name="Arc 31">
                    <a:extLst>
                      <a:ext uri="{FF2B5EF4-FFF2-40B4-BE49-F238E27FC236}">
                        <a16:creationId xmlns="" xmlns:a16="http://schemas.microsoft.com/office/drawing/2014/main" id="{C9A308D0-1B10-46CB-B57C-5583954E8590}"/>
                      </a:ext>
                    </a:extLst>
                  </p:cNvPr>
                  <p:cNvSpPr/>
                  <p:nvPr/>
                </p:nvSpPr>
                <p:spPr>
                  <a:xfrm>
                    <a:off x="8877300" y="1397000"/>
                    <a:ext cx="914400" cy="914400"/>
                  </a:xfrm>
                  <a:prstGeom prst="arc">
                    <a:avLst>
                      <a:gd name="adj1" fmla="val 21480593"/>
                      <a:gd name="adj2" fmla="val 10788018"/>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350"/>
                  </a:p>
                </p:txBody>
              </p:sp>
              <p:sp>
                <p:nvSpPr>
                  <p:cNvPr id="33" name="Arc 32">
                    <a:extLst>
                      <a:ext uri="{FF2B5EF4-FFF2-40B4-BE49-F238E27FC236}">
                        <a16:creationId xmlns="" xmlns:a16="http://schemas.microsoft.com/office/drawing/2014/main" id="{73F3EA9C-2EAA-425E-B00E-5473C28A5EEB}"/>
                      </a:ext>
                    </a:extLst>
                  </p:cNvPr>
                  <p:cNvSpPr/>
                  <p:nvPr/>
                </p:nvSpPr>
                <p:spPr>
                  <a:xfrm>
                    <a:off x="9804400" y="1397000"/>
                    <a:ext cx="914400" cy="914400"/>
                  </a:xfrm>
                  <a:prstGeom prst="arc">
                    <a:avLst>
                      <a:gd name="adj1" fmla="val 21480593"/>
                      <a:gd name="adj2" fmla="val 10788018"/>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350"/>
                  </a:p>
                </p:txBody>
              </p:sp>
              <p:sp>
                <p:nvSpPr>
                  <p:cNvPr id="34" name="Arc 33">
                    <a:extLst>
                      <a:ext uri="{FF2B5EF4-FFF2-40B4-BE49-F238E27FC236}">
                        <a16:creationId xmlns="" xmlns:a16="http://schemas.microsoft.com/office/drawing/2014/main" id="{46F30147-77F4-4A89-9595-0EA215D80DA6}"/>
                      </a:ext>
                    </a:extLst>
                  </p:cNvPr>
                  <p:cNvSpPr/>
                  <p:nvPr/>
                </p:nvSpPr>
                <p:spPr>
                  <a:xfrm>
                    <a:off x="10731500" y="1397000"/>
                    <a:ext cx="914400" cy="914400"/>
                  </a:xfrm>
                  <a:prstGeom prst="arc">
                    <a:avLst>
                      <a:gd name="adj1" fmla="val 21480593"/>
                      <a:gd name="adj2" fmla="val 10788018"/>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350"/>
                  </a:p>
                </p:txBody>
              </p:sp>
              <p:sp>
                <p:nvSpPr>
                  <p:cNvPr id="35" name="Arc 34">
                    <a:extLst>
                      <a:ext uri="{FF2B5EF4-FFF2-40B4-BE49-F238E27FC236}">
                        <a16:creationId xmlns="" xmlns:a16="http://schemas.microsoft.com/office/drawing/2014/main" id="{45618D03-CEA9-4017-B6B0-CBA5495ACAE4}"/>
                      </a:ext>
                    </a:extLst>
                  </p:cNvPr>
                  <p:cNvSpPr/>
                  <p:nvPr/>
                </p:nvSpPr>
                <p:spPr>
                  <a:xfrm>
                    <a:off x="5181600" y="1397000"/>
                    <a:ext cx="914400" cy="914400"/>
                  </a:xfrm>
                  <a:prstGeom prst="arc">
                    <a:avLst>
                      <a:gd name="adj1" fmla="val 21480593"/>
                      <a:gd name="adj2" fmla="val 10788018"/>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350"/>
                  </a:p>
                </p:txBody>
              </p:sp>
            </p:grpSp>
          </p:grpSp>
        </p:grpSp>
        <p:sp>
          <p:nvSpPr>
            <p:cNvPr id="51" name="Right Arrow 50"/>
            <p:cNvSpPr/>
            <p:nvPr/>
          </p:nvSpPr>
          <p:spPr>
            <a:xfrm>
              <a:off x="2529729" y="1781174"/>
              <a:ext cx="480171" cy="29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ight Arrow 65"/>
            <p:cNvSpPr/>
            <p:nvPr/>
          </p:nvSpPr>
          <p:spPr>
            <a:xfrm>
              <a:off x="3939429" y="1790699"/>
              <a:ext cx="480171" cy="29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90" name="Group 89"/>
          <p:cNvGrpSpPr/>
          <p:nvPr/>
        </p:nvGrpSpPr>
        <p:grpSpPr>
          <a:xfrm>
            <a:off x="320190" y="1415954"/>
            <a:ext cx="2088176" cy="1089120"/>
            <a:chOff x="320190" y="1415954"/>
            <a:chExt cx="2088176" cy="1089120"/>
          </a:xfrm>
        </p:grpSpPr>
        <p:pic>
          <p:nvPicPr>
            <p:cNvPr id="9" name="Picture 8"/>
            <p:cNvPicPr>
              <a:picLocks noChangeAspect="1"/>
            </p:cNvPicPr>
            <p:nvPr/>
          </p:nvPicPr>
          <p:blipFill rotWithShape="1">
            <a:blip r:embed="rId5"/>
            <a:srcRect l="75048" t="3133" r="5281" b="73373"/>
            <a:stretch/>
          </p:blipFill>
          <p:spPr>
            <a:xfrm>
              <a:off x="320190" y="1417133"/>
              <a:ext cx="460860" cy="478341"/>
            </a:xfrm>
            <a:prstGeom prst="rect">
              <a:avLst/>
            </a:prstGeom>
            <a:ln>
              <a:solidFill>
                <a:schemeClr val="bg1"/>
              </a:solidFill>
            </a:ln>
          </p:spPr>
        </p:pic>
        <p:pic>
          <p:nvPicPr>
            <p:cNvPr id="10" name="Picture 9"/>
            <p:cNvPicPr>
              <a:picLocks noChangeAspect="1"/>
            </p:cNvPicPr>
            <p:nvPr/>
          </p:nvPicPr>
          <p:blipFill rotWithShape="1">
            <a:blip r:embed="rId5"/>
            <a:srcRect l="4846" t="72834" r="74401" b="3671"/>
            <a:stretch/>
          </p:blipFill>
          <p:spPr>
            <a:xfrm>
              <a:off x="838200" y="1415954"/>
              <a:ext cx="485775" cy="477874"/>
            </a:xfrm>
            <a:prstGeom prst="rect">
              <a:avLst/>
            </a:prstGeom>
            <a:ln>
              <a:solidFill>
                <a:schemeClr val="bg1"/>
              </a:solidFill>
            </a:ln>
          </p:spPr>
        </p:pic>
        <p:sp>
          <p:nvSpPr>
            <p:cNvPr id="11" name="Right Arrow 10"/>
            <p:cNvSpPr/>
            <p:nvPr/>
          </p:nvSpPr>
          <p:spPr>
            <a:xfrm>
              <a:off x="1424829" y="1533524"/>
              <a:ext cx="480171" cy="29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2" name="Group 11"/>
            <p:cNvGrpSpPr/>
            <p:nvPr/>
          </p:nvGrpSpPr>
          <p:grpSpPr>
            <a:xfrm>
              <a:off x="1883147" y="1416984"/>
              <a:ext cx="525219" cy="1061740"/>
              <a:chOff x="2683247" y="1559859"/>
              <a:chExt cx="525219" cy="1061740"/>
            </a:xfrm>
          </p:grpSpPr>
          <p:sp>
            <p:nvSpPr>
              <p:cNvPr id="13" name="TextBox 12"/>
              <p:cNvSpPr txBox="1"/>
              <p:nvPr/>
            </p:nvSpPr>
            <p:spPr>
              <a:xfrm>
                <a:off x="2687169" y="2159934"/>
                <a:ext cx="521297" cy="461665"/>
              </a:xfrm>
              <a:prstGeom prst="rect">
                <a:avLst/>
              </a:prstGeom>
              <a:noFill/>
            </p:spPr>
            <p:txBody>
              <a:bodyPr wrap="none" rtlCol="0">
                <a:spAutoFit/>
              </a:bodyPr>
              <a:lstStyle/>
              <a:p>
                <a:r>
                  <a:rPr lang="en-AU" sz="2400" b="1" smtClean="0">
                    <a:solidFill>
                      <a:schemeClr val="bg1">
                        <a:lumMod val="95000"/>
                      </a:schemeClr>
                    </a:solidFill>
                  </a:rPr>
                  <a:t>N</a:t>
                </a:r>
                <a:r>
                  <a:rPr lang="en-AU" sz="2400" b="1" baseline="-25000" smtClean="0">
                    <a:solidFill>
                      <a:schemeClr val="bg1">
                        <a:lumMod val="95000"/>
                      </a:schemeClr>
                    </a:solidFill>
                  </a:rPr>
                  <a:t>2</a:t>
                </a:r>
                <a:endParaRPr lang="en-AU" sz="2400" b="1" baseline="-25000">
                  <a:solidFill>
                    <a:schemeClr val="bg1">
                      <a:lumMod val="95000"/>
                    </a:schemeClr>
                  </a:solidFill>
                </a:endParaRPr>
              </a:p>
            </p:txBody>
          </p:sp>
          <p:sp>
            <p:nvSpPr>
              <p:cNvPr id="14" name="TextBox 13"/>
              <p:cNvSpPr txBox="1"/>
              <p:nvPr/>
            </p:nvSpPr>
            <p:spPr>
              <a:xfrm>
                <a:off x="2683247" y="1559859"/>
                <a:ext cx="521297" cy="461665"/>
              </a:xfrm>
              <a:prstGeom prst="rect">
                <a:avLst/>
              </a:prstGeom>
              <a:noFill/>
            </p:spPr>
            <p:txBody>
              <a:bodyPr wrap="none" rtlCol="0">
                <a:spAutoFit/>
              </a:bodyPr>
              <a:lstStyle/>
              <a:p>
                <a:r>
                  <a:rPr lang="en-AU" sz="2400" b="1">
                    <a:solidFill>
                      <a:schemeClr val="bg1">
                        <a:lumMod val="95000"/>
                      </a:schemeClr>
                    </a:solidFill>
                  </a:rPr>
                  <a:t>H</a:t>
                </a:r>
                <a:r>
                  <a:rPr lang="en-AU" sz="2400" b="1" baseline="-25000" smtClean="0">
                    <a:solidFill>
                      <a:schemeClr val="bg1">
                        <a:lumMod val="95000"/>
                      </a:schemeClr>
                    </a:solidFill>
                  </a:rPr>
                  <a:t>2</a:t>
                </a:r>
                <a:endParaRPr lang="en-AU" sz="2400" b="1" baseline="-25000">
                  <a:solidFill>
                    <a:schemeClr val="bg1">
                      <a:lumMod val="95000"/>
                    </a:schemeClr>
                  </a:solidFill>
                </a:endParaRPr>
              </a:p>
            </p:txBody>
          </p:sp>
          <p:sp>
            <p:nvSpPr>
              <p:cNvPr id="15" name="TextBox 14"/>
              <p:cNvSpPr txBox="1"/>
              <p:nvPr/>
            </p:nvSpPr>
            <p:spPr>
              <a:xfrm>
                <a:off x="2714624" y="1868581"/>
                <a:ext cx="364202" cy="461665"/>
              </a:xfrm>
              <a:prstGeom prst="rect">
                <a:avLst/>
              </a:prstGeom>
              <a:noFill/>
            </p:spPr>
            <p:txBody>
              <a:bodyPr wrap="none" rtlCol="0">
                <a:spAutoFit/>
              </a:bodyPr>
              <a:lstStyle/>
              <a:p>
                <a:r>
                  <a:rPr lang="en-AU" sz="2400" b="1">
                    <a:solidFill>
                      <a:schemeClr val="bg1">
                        <a:lumMod val="95000"/>
                      </a:schemeClr>
                    </a:solidFill>
                  </a:rPr>
                  <a:t>+</a:t>
                </a:r>
                <a:endParaRPr lang="en-AU" sz="2400" b="1" baseline="-25000">
                  <a:solidFill>
                    <a:schemeClr val="bg1">
                      <a:lumMod val="95000"/>
                    </a:schemeClr>
                  </a:solidFill>
                </a:endParaRPr>
              </a:p>
            </p:txBody>
          </p:sp>
        </p:grpSp>
        <p:sp>
          <p:nvSpPr>
            <p:cNvPr id="69" name="Right Arrow 68"/>
            <p:cNvSpPr/>
            <p:nvPr/>
          </p:nvSpPr>
          <p:spPr>
            <a:xfrm>
              <a:off x="1434354" y="2105024"/>
              <a:ext cx="480171" cy="29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 name="Group 2"/>
            <p:cNvGrpSpPr/>
            <p:nvPr/>
          </p:nvGrpSpPr>
          <p:grpSpPr>
            <a:xfrm>
              <a:off x="828674" y="1990725"/>
              <a:ext cx="504825" cy="514349"/>
              <a:chOff x="857250" y="1990726"/>
              <a:chExt cx="476250" cy="476250"/>
            </a:xfrm>
          </p:grpSpPr>
          <p:sp>
            <p:nvSpPr>
              <p:cNvPr id="2" name="Rectangle 1"/>
              <p:cNvSpPr/>
              <p:nvPr/>
            </p:nvSpPr>
            <p:spPr>
              <a:xfrm>
                <a:off x="857250" y="1990726"/>
                <a:ext cx="476250"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148" name="Picture 4" descr="Image result for air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820" y="2038350"/>
                <a:ext cx="369446" cy="36944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5" name="Group 94"/>
          <p:cNvGrpSpPr/>
          <p:nvPr/>
        </p:nvGrpSpPr>
        <p:grpSpPr>
          <a:xfrm>
            <a:off x="7182239" y="1112703"/>
            <a:ext cx="1466002" cy="709145"/>
            <a:chOff x="7182239" y="1112703"/>
            <a:chExt cx="1466002" cy="709145"/>
          </a:xfrm>
        </p:grpSpPr>
        <p:sp>
          <p:nvSpPr>
            <p:cNvPr id="83" name="Rectangle 82"/>
            <p:cNvSpPr/>
            <p:nvPr/>
          </p:nvSpPr>
          <p:spPr>
            <a:xfrm>
              <a:off x="7656723" y="1112703"/>
              <a:ext cx="991518" cy="462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Right Arrow 91"/>
            <p:cNvSpPr/>
            <p:nvPr/>
          </p:nvSpPr>
          <p:spPr>
            <a:xfrm rot="18910802" flipV="1">
              <a:off x="7182239" y="1526013"/>
              <a:ext cx="480171" cy="29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4" name="Picture 2" descr="Image result for gas turbine icon"/>
            <p:cNvPicPr>
              <a:picLocks noChangeAspect="1" noChangeArrowheads="1"/>
            </p:cNvPicPr>
            <p:nvPr/>
          </p:nvPicPr>
          <p:blipFill rotWithShape="1">
            <a:blip r:embed="rId7" cstate="print">
              <a:biLevel thresh="50000"/>
              <a:extLst>
                <a:ext uri="{28A0092B-C50C-407E-A947-70E740481C1C}">
                  <a14:useLocalDpi xmlns:a14="http://schemas.microsoft.com/office/drawing/2010/main" val="0"/>
                </a:ext>
              </a:extLst>
            </a:blip>
            <a:srcRect t="16410" b="19999"/>
            <a:stretch/>
          </p:blipFill>
          <p:spPr bwMode="auto">
            <a:xfrm>
              <a:off x="7732541" y="1156771"/>
              <a:ext cx="614485" cy="341523"/>
            </a:xfrm>
            <a:prstGeom prst="rect">
              <a:avLst/>
            </a:prstGeom>
            <a:noFill/>
            <a:extLst/>
          </p:spPr>
        </p:pic>
        <p:pic>
          <p:nvPicPr>
            <p:cNvPr id="96" name="Picture 4" descr="Image result for electricity generation icon"/>
            <p:cNvPicPr>
              <a:picLocks noChangeAspect="1" noChangeArrowheads="1"/>
            </p:cNvPicPr>
            <p:nvPr/>
          </p:nvPicPr>
          <p:blipFill rotWithShape="1">
            <a:blip r:embed="rId8" cstate="print">
              <a:biLevel thresh="50000"/>
              <a:extLst>
                <a:ext uri="{28A0092B-C50C-407E-A947-70E740481C1C}">
                  <a14:useLocalDpi xmlns:a14="http://schemas.microsoft.com/office/drawing/2010/main" val="0"/>
                </a:ext>
              </a:extLst>
            </a:blip>
            <a:srcRect l="52191" t="22289" r="33126" b="56799"/>
            <a:stretch/>
          </p:blipFill>
          <p:spPr bwMode="auto">
            <a:xfrm>
              <a:off x="8380512" y="1187986"/>
              <a:ext cx="232678" cy="3211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44" name="Group 6143"/>
          <p:cNvGrpSpPr/>
          <p:nvPr/>
        </p:nvGrpSpPr>
        <p:grpSpPr>
          <a:xfrm>
            <a:off x="7231637" y="1725457"/>
            <a:ext cx="1836702" cy="874453"/>
            <a:chOff x="7231637" y="1725457"/>
            <a:chExt cx="1836702" cy="874453"/>
          </a:xfrm>
        </p:grpSpPr>
        <p:grpSp>
          <p:nvGrpSpPr>
            <p:cNvPr id="85" name="Group 84"/>
            <p:cNvGrpSpPr/>
            <p:nvPr/>
          </p:nvGrpSpPr>
          <p:grpSpPr>
            <a:xfrm>
              <a:off x="7593806" y="1725457"/>
              <a:ext cx="671611" cy="874453"/>
              <a:chOff x="2499882" y="1647994"/>
              <a:chExt cx="671611" cy="874453"/>
            </a:xfrm>
          </p:grpSpPr>
          <p:sp>
            <p:nvSpPr>
              <p:cNvPr id="86" name="TextBox 85"/>
              <p:cNvSpPr txBox="1"/>
              <p:nvPr/>
            </p:nvSpPr>
            <p:spPr>
              <a:xfrm>
                <a:off x="2499882" y="2060782"/>
                <a:ext cx="521297" cy="461665"/>
              </a:xfrm>
              <a:prstGeom prst="rect">
                <a:avLst/>
              </a:prstGeom>
              <a:noFill/>
            </p:spPr>
            <p:txBody>
              <a:bodyPr wrap="none" rtlCol="0">
                <a:spAutoFit/>
              </a:bodyPr>
              <a:lstStyle/>
              <a:p>
                <a:r>
                  <a:rPr lang="en-AU" sz="2400" b="1" smtClean="0">
                    <a:solidFill>
                      <a:schemeClr val="bg1">
                        <a:lumMod val="95000"/>
                      </a:schemeClr>
                    </a:solidFill>
                  </a:rPr>
                  <a:t>N</a:t>
                </a:r>
                <a:r>
                  <a:rPr lang="en-AU" sz="2400" b="1" baseline="-25000" smtClean="0">
                    <a:solidFill>
                      <a:schemeClr val="bg1">
                        <a:lumMod val="95000"/>
                      </a:schemeClr>
                    </a:solidFill>
                  </a:rPr>
                  <a:t>2</a:t>
                </a:r>
                <a:endParaRPr lang="en-AU" sz="2400" b="1" baseline="-25000">
                  <a:solidFill>
                    <a:schemeClr val="bg1">
                      <a:lumMod val="95000"/>
                    </a:schemeClr>
                  </a:solidFill>
                </a:endParaRPr>
              </a:p>
            </p:txBody>
          </p:sp>
          <p:sp>
            <p:nvSpPr>
              <p:cNvPr id="87" name="TextBox 86"/>
              <p:cNvSpPr txBox="1"/>
              <p:nvPr/>
            </p:nvSpPr>
            <p:spPr>
              <a:xfrm>
                <a:off x="2650196" y="1647994"/>
                <a:ext cx="521297" cy="461665"/>
              </a:xfrm>
              <a:prstGeom prst="rect">
                <a:avLst/>
              </a:prstGeom>
              <a:noFill/>
            </p:spPr>
            <p:txBody>
              <a:bodyPr wrap="none" rtlCol="0">
                <a:spAutoFit/>
              </a:bodyPr>
              <a:lstStyle/>
              <a:p>
                <a:r>
                  <a:rPr lang="en-AU" sz="2400" b="1">
                    <a:solidFill>
                      <a:schemeClr val="bg1">
                        <a:lumMod val="95000"/>
                      </a:schemeClr>
                    </a:solidFill>
                  </a:rPr>
                  <a:t>H</a:t>
                </a:r>
                <a:r>
                  <a:rPr lang="en-AU" sz="2400" b="1" baseline="-25000" smtClean="0">
                    <a:solidFill>
                      <a:schemeClr val="bg1">
                        <a:lumMod val="95000"/>
                      </a:schemeClr>
                    </a:solidFill>
                  </a:rPr>
                  <a:t>2</a:t>
                </a:r>
                <a:endParaRPr lang="en-AU" sz="2400" b="1" baseline="-25000">
                  <a:solidFill>
                    <a:schemeClr val="bg1">
                      <a:lumMod val="95000"/>
                    </a:schemeClr>
                  </a:solidFill>
                </a:endParaRPr>
              </a:p>
            </p:txBody>
          </p:sp>
        </p:grpSp>
        <p:grpSp>
          <p:nvGrpSpPr>
            <p:cNvPr id="82" name="Group 81"/>
            <p:cNvGrpSpPr/>
            <p:nvPr/>
          </p:nvGrpSpPr>
          <p:grpSpPr>
            <a:xfrm rot="1546033">
              <a:off x="7231637" y="1801715"/>
              <a:ext cx="491187" cy="571257"/>
              <a:chOff x="7176553" y="1658496"/>
              <a:chExt cx="491187" cy="571257"/>
            </a:xfrm>
          </p:grpSpPr>
          <p:sp>
            <p:nvSpPr>
              <p:cNvPr id="84" name="Right Arrow 83"/>
              <p:cNvSpPr/>
              <p:nvPr/>
            </p:nvSpPr>
            <p:spPr>
              <a:xfrm rot="1143165">
                <a:off x="7187569" y="1933918"/>
                <a:ext cx="480171" cy="29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Right Arrow 88"/>
              <p:cNvSpPr/>
              <p:nvPr/>
            </p:nvSpPr>
            <p:spPr>
              <a:xfrm rot="20081805">
                <a:off x="7176553" y="1658496"/>
                <a:ext cx="480171" cy="29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97" name="Picture 96"/>
            <p:cNvPicPr>
              <a:picLocks noChangeAspect="1"/>
            </p:cNvPicPr>
            <p:nvPr/>
          </p:nvPicPr>
          <p:blipFill rotWithShape="1">
            <a:blip r:embed="rId9">
              <a:biLevel thresh="75000"/>
            </a:blip>
            <a:srcRect l="14197" t="19671" r="11729" b="33405"/>
            <a:stretch/>
          </p:blipFill>
          <p:spPr>
            <a:xfrm>
              <a:off x="8347458" y="1751682"/>
              <a:ext cx="720881" cy="430541"/>
            </a:xfrm>
            <a:prstGeom prst="rect">
              <a:avLst/>
            </a:prstGeom>
            <a:ln>
              <a:solidFill>
                <a:schemeClr val="bg1"/>
              </a:solidFill>
            </a:ln>
          </p:spPr>
        </p:pic>
      </p:grpSp>
      <p:sp>
        <p:nvSpPr>
          <p:cNvPr id="6145" name="Rounded Rectangle 6144"/>
          <p:cNvSpPr/>
          <p:nvPr/>
        </p:nvSpPr>
        <p:spPr>
          <a:xfrm>
            <a:off x="7182999" y="1663548"/>
            <a:ext cx="1068636" cy="969484"/>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Text Placeholder 2"/>
          <p:cNvSpPr txBox="1">
            <a:spLocks/>
          </p:cNvSpPr>
          <p:nvPr/>
        </p:nvSpPr>
        <p:spPr>
          <a:xfrm>
            <a:off x="263445" y="5671640"/>
            <a:ext cx="9137033" cy="436676"/>
          </a:xfrm>
          <a:prstGeom prst="rect">
            <a:avLst/>
          </a:prstGeom>
        </p:spPr>
        <p:txBody>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n-AU" smtClean="0">
                <a:solidFill>
                  <a:srgbClr val="FFFF00"/>
                </a:solidFill>
              </a:rPr>
              <a:t>  Hydrogen recovery at point of use a technical / economic challenge </a:t>
            </a:r>
            <a:endParaRPr lang="en-AU">
              <a:solidFill>
                <a:srgbClr val="FFFF00"/>
              </a:solidFill>
            </a:endParaRPr>
          </a:p>
          <a:p>
            <a:pPr>
              <a:buFont typeface="Wingdings" panose="05000000000000000000" pitchFamily="2" charset="2"/>
              <a:buChar char="Ø"/>
            </a:pPr>
            <a:endParaRPr lang="en-AU" smtClean="0">
              <a:solidFill>
                <a:schemeClr val="bg1"/>
              </a:solidFill>
            </a:endParaRPr>
          </a:p>
          <a:p>
            <a:pPr>
              <a:buFont typeface="Wingdings" panose="05000000000000000000" pitchFamily="2" charset="2"/>
              <a:buChar char="Ø"/>
            </a:pPr>
            <a:endParaRPr lang="en-AU" smtClean="0">
              <a:solidFill>
                <a:schemeClr val="bg1"/>
              </a:solidFill>
            </a:endParaRPr>
          </a:p>
          <a:p>
            <a:pPr>
              <a:buFont typeface="Wingdings" panose="05000000000000000000" pitchFamily="2" charset="2"/>
              <a:buChar char="Ø"/>
            </a:pPr>
            <a:endParaRPr lang="en-AU" dirty="0">
              <a:solidFill>
                <a:schemeClr val="bg1"/>
              </a:solidFill>
            </a:endParaRPr>
          </a:p>
        </p:txBody>
      </p:sp>
      <p:pic>
        <p:nvPicPr>
          <p:cNvPr id="104" name="Picture 6" descr="Image result for ammoni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93272" y="354823"/>
            <a:ext cx="1583622" cy="122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56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fade">
                                      <p:cBhvr>
                                        <p:cTn id="18" dur="500"/>
                                        <p:tgtEl>
                                          <p:spTgt spid="9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44"/>
                                        </p:tgtEl>
                                        <p:attrNameLst>
                                          <p:attrName>style.visibility</p:attrName>
                                        </p:attrNameLst>
                                      </p:cBhvr>
                                      <p:to>
                                        <p:strVal val="visible"/>
                                      </p:to>
                                    </p:set>
                                    <p:animEffect transition="in" filter="fade">
                                      <p:cBhvr>
                                        <p:cTn id="23" dur="500"/>
                                        <p:tgtEl>
                                          <p:spTgt spid="614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fade">
                                      <p:cBhvr>
                                        <p:cTn id="31" dur="500"/>
                                        <p:tgtEl>
                                          <p:spTgt spid="7">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fade">
                                      <p:cBhvr>
                                        <p:cTn id="34" dur="500"/>
                                        <p:tgtEl>
                                          <p:spTgt spid="7">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fade">
                                      <p:cBhvr>
                                        <p:cTn id="37" dur="500"/>
                                        <p:tgtEl>
                                          <p:spTgt spid="7">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fade">
                                      <p:cBhvr>
                                        <p:cTn id="43" dur="500"/>
                                        <p:tgtEl>
                                          <p:spTgt spid="7">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7">
                                            <p:txEl>
                                              <p:pRg st="6" end="6"/>
                                            </p:txEl>
                                          </p:spTgt>
                                        </p:tgtEl>
                                        <p:attrNameLst>
                                          <p:attrName>style.visibility</p:attrName>
                                        </p:attrNameLst>
                                      </p:cBhvr>
                                      <p:to>
                                        <p:strVal val="visible"/>
                                      </p:to>
                                    </p:set>
                                    <p:animEffect transition="in" filter="fade">
                                      <p:cBhvr>
                                        <p:cTn id="46" dur="500"/>
                                        <p:tgtEl>
                                          <p:spTgt spid="7">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45"/>
                                        </p:tgtEl>
                                        <p:attrNameLst>
                                          <p:attrName>style.visibility</p:attrName>
                                        </p:attrNameLst>
                                      </p:cBhvr>
                                      <p:to>
                                        <p:strVal val="visible"/>
                                      </p:to>
                                    </p:set>
                                    <p:animEffect transition="in" filter="fade">
                                      <p:cBhvr>
                                        <p:cTn id="51" dur="500"/>
                                        <p:tgtEl>
                                          <p:spTgt spid="614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3"/>
                                        </p:tgtEl>
                                        <p:attrNameLst>
                                          <p:attrName>style.visibility</p:attrName>
                                        </p:attrNameLst>
                                      </p:cBhvr>
                                      <p:to>
                                        <p:strVal val="visible"/>
                                      </p:to>
                                    </p:set>
                                    <p:animEffect transition="in" filter="fade">
                                      <p:cBhvr>
                                        <p:cTn id="5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animBg="1"/>
      <p:bldP spid="1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22</a:t>
            </a:fld>
            <a:r>
              <a:rPr lang="en-AU" smtClean="0"/>
              <a:t>  |</a:t>
            </a:r>
            <a:endParaRPr lang="en-AU" dirty="0"/>
          </a:p>
        </p:txBody>
      </p:sp>
      <p:sp>
        <p:nvSpPr>
          <p:cNvPr id="6" name="Title 1"/>
          <p:cNvSpPr>
            <a:spLocks noGrp="1"/>
          </p:cNvSpPr>
          <p:nvPr>
            <p:ph type="title"/>
          </p:nvPr>
        </p:nvSpPr>
        <p:spPr>
          <a:xfrm>
            <a:off x="577223" y="239206"/>
            <a:ext cx="11614777" cy="852487"/>
          </a:xfrm>
        </p:spPr>
        <p:txBody>
          <a:bodyPr>
            <a:normAutofit/>
          </a:bodyPr>
          <a:lstStyle/>
          <a:p>
            <a:r>
              <a:rPr lang="en-AU" sz="3200">
                <a:latin typeface="+mn-lt"/>
                <a:ea typeface="+mn-ea"/>
                <a:cs typeface="+mn-cs"/>
              </a:rPr>
              <a:t>CSIRO </a:t>
            </a:r>
            <a:r>
              <a:rPr lang="en-AU" sz="3200" smtClean="0">
                <a:latin typeface="+mn-lt"/>
                <a:ea typeface="+mn-ea"/>
                <a:cs typeface="+mn-cs"/>
              </a:rPr>
              <a:t>Hydrogen Separation Membrane </a:t>
            </a:r>
            <a:r>
              <a:rPr lang="en-AU" sz="3200">
                <a:latin typeface="+mn-lt"/>
                <a:ea typeface="+mn-ea"/>
                <a:cs typeface="+mn-cs"/>
              </a:rPr>
              <a:t>Technology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70" y="1093074"/>
            <a:ext cx="5738747" cy="4876801"/>
          </a:xfrm>
          <a:prstGeom prst="rect">
            <a:avLst/>
          </a:prstGeom>
          <a:solidFill>
            <a:srgbClr val="B2DDE6"/>
          </a:solidFill>
        </p:spPr>
      </p:pic>
      <p:grpSp>
        <p:nvGrpSpPr>
          <p:cNvPr id="9" name="Group 8"/>
          <p:cNvGrpSpPr/>
          <p:nvPr/>
        </p:nvGrpSpPr>
        <p:grpSpPr>
          <a:xfrm>
            <a:off x="7496440" y="1433124"/>
            <a:ext cx="2890345" cy="1271751"/>
            <a:chOff x="7493876" y="1923394"/>
            <a:chExt cx="2890345" cy="1271751"/>
          </a:xfrm>
          <a:solidFill>
            <a:schemeClr val="tx1">
              <a:lumMod val="65000"/>
              <a:lumOff val="35000"/>
            </a:schemeClr>
          </a:solidFill>
        </p:grpSpPr>
        <p:sp>
          <p:nvSpPr>
            <p:cNvPr id="10" name="Oval 9"/>
            <p:cNvSpPr/>
            <p:nvPr/>
          </p:nvSpPr>
          <p:spPr>
            <a:xfrm>
              <a:off x="7493876" y="1923394"/>
              <a:ext cx="525517" cy="6096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rot="939122">
              <a:off x="7729135" y="2266636"/>
              <a:ext cx="2469931" cy="59562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p:cNvSpPr/>
            <p:nvPr/>
          </p:nvSpPr>
          <p:spPr>
            <a:xfrm>
              <a:off x="9858704" y="2585545"/>
              <a:ext cx="525517" cy="6096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p:cNvSpPr/>
            <p:nvPr/>
          </p:nvSpPr>
          <p:spPr>
            <a:xfrm rot="1020290">
              <a:off x="7690458" y="1966540"/>
              <a:ext cx="346842" cy="5590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4" name="Right Arrow 13"/>
          <p:cNvSpPr/>
          <p:nvPr/>
        </p:nvSpPr>
        <p:spPr>
          <a:xfrm rot="853164">
            <a:off x="6981432" y="1454143"/>
            <a:ext cx="472966" cy="241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ight Arrow 14"/>
          <p:cNvSpPr/>
          <p:nvPr/>
        </p:nvSpPr>
        <p:spPr>
          <a:xfrm rot="853164">
            <a:off x="10112093" y="2368545"/>
            <a:ext cx="472966" cy="241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p:cNvSpPr txBox="1"/>
          <p:nvPr/>
        </p:nvSpPr>
        <p:spPr>
          <a:xfrm>
            <a:off x="6235196" y="991688"/>
            <a:ext cx="1492471" cy="646331"/>
          </a:xfrm>
          <a:prstGeom prst="rect">
            <a:avLst/>
          </a:prstGeom>
          <a:noFill/>
        </p:spPr>
        <p:txBody>
          <a:bodyPr wrap="square" rtlCol="0">
            <a:spAutoFit/>
          </a:bodyPr>
          <a:lstStyle/>
          <a:p>
            <a:r>
              <a:rPr lang="en-AU" b="1" smtClean="0">
                <a:solidFill>
                  <a:schemeClr val="bg1">
                    <a:lumMod val="95000"/>
                  </a:schemeClr>
                </a:solidFill>
              </a:rPr>
              <a:t>NH</a:t>
            </a:r>
            <a:r>
              <a:rPr lang="en-AU" b="1" baseline="-25000" smtClean="0">
                <a:solidFill>
                  <a:schemeClr val="bg1">
                    <a:lumMod val="95000"/>
                  </a:schemeClr>
                </a:solidFill>
              </a:rPr>
              <a:t>3</a:t>
            </a:r>
            <a:r>
              <a:rPr lang="en-AU" b="1" smtClean="0">
                <a:solidFill>
                  <a:schemeClr val="bg1">
                    <a:lumMod val="95000"/>
                  </a:schemeClr>
                </a:solidFill>
              </a:rPr>
              <a:t> + H</a:t>
            </a:r>
            <a:r>
              <a:rPr lang="en-AU" b="1" baseline="-25000" smtClean="0">
                <a:solidFill>
                  <a:schemeClr val="bg1">
                    <a:lumMod val="95000"/>
                  </a:schemeClr>
                </a:solidFill>
              </a:rPr>
              <a:t>2</a:t>
            </a:r>
            <a:r>
              <a:rPr lang="en-AU" b="1" smtClean="0">
                <a:solidFill>
                  <a:schemeClr val="bg1">
                    <a:lumMod val="95000"/>
                  </a:schemeClr>
                </a:solidFill>
              </a:rPr>
              <a:t> + N</a:t>
            </a:r>
            <a:r>
              <a:rPr lang="en-AU" b="1" baseline="-25000" smtClean="0">
                <a:solidFill>
                  <a:schemeClr val="bg1">
                    <a:lumMod val="95000"/>
                  </a:schemeClr>
                </a:solidFill>
              </a:rPr>
              <a:t>2</a:t>
            </a:r>
            <a:endParaRPr lang="en-AU" b="1" baseline="-25000">
              <a:solidFill>
                <a:schemeClr val="bg1">
                  <a:lumMod val="95000"/>
                </a:schemeClr>
              </a:solidFill>
            </a:endParaRPr>
          </a:p>
        </p:txBody>
      </p:sp>
      <p:sp>
        <p:nvSpPr>
          <p:cNvPr id="17" name="TextBox 16"/>
          <p:cNvSpPr txBox="1"/>
          <p:nvPr/>
        </p:nvSpPr>
        <p:spPr>
          <a:xfrm>
            <a:off x="10628520" y="2463136"/>
            <a:ext cx="1187671" cy="369332"/>
          </a:xfrm>
          <a:prstGeom prst="rect">
            <a:avLst/>
          </a:prstGeom>
          <a:noFill/>
        </p:spPr>
        <p:txBody>
          <a:bodyPr wrap="square" rtlCol="0">
            <a:spAutoFit/>
          </a:bodyPr>
          <a:lstStyle/>
          <a:p>
            <a:r>
              <a:rPr lang="en-AU" b="1" smtClean="0">
                <a:solidFill>
                  <a:schemeClr val="bg1">
                    <a:lumMod val="95000"/>
                  </a:schemeClr>
                </a:solidFill>
              </a:rPr>
              <a:t>NH</a:t>
            </a:r>
            <a:r>
              <a:rPr lang="en-AU" b="1" baseline="-25000" smtClean="0">
                <a:solidFill>
                  <a:schemeClr val="bg1">
                    <a:lumMod val="95000"/>
                  </a:schemeClr>
                </a:solidFill>
              </a:rPr>
              <a:t>3</a:t>
            </a:r>
            <a:r>
              <a:rPr lang="en-AU" b="1" smtClean="0">
                <a:solidFill>
                  <a:schemeClr val="bg1">
                    <a:lumMod val="95000"/>
                  </a:schemeClr>
                </a:solidFill>
              </a:rPr>
              <a:t> + N</a:t>
            </a:r>
            <a:r>
              <a:rPr lang="en-AU" b="1" baseline="-25000" smtClean="0">
                <a:solidFill>
                  <a:schemeClr val="bg1">
                    <a:lumMod val="95000"/>
                  </a:schemeClr>
                </a:solidFill>
              </a:rPr>
              <a:t>2</a:t>
            </a:r>
            <a:endParaRPr lang="en-AU" b="1" baseline="-25000">
              <a:solidFill>
                <a:schemeClr val="bg1">
                  <a:lumMod val="95000"/>
                </a:schemeClr>
              </a:solidFill>
            </a:endParaRPr>
          </a:p>
        </p:txBody>
      </p:sp>
      <p:sp>
        <p:nvSpPr>
          <p:cNvPr id="18" name="Bent Arrow 17"/>
          <p:cNvSpPr/>
          <p:nvPr/>
        </p:nvSpPr>
        <p:spPr>
          <a:xfrm rot="5400000" flipH="1">
            <a:off x="9314729" y="1695882"/>
            <a:ext cx="409903" cy="37837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9" name="Bent Arrow 18"/>
          <p:cNvSpPr/>
          <p:nvPr/>
        </p:nvSpPr>
        <p:spPr>
          <a:xfrm rot="5400000" flipH="1">
            <a:off x="8715640" y="1506696"/>
            <a:ext cx="409903" cy="37837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0" name="Bent Arrow 19"/>
          <p:cNvSpPr/>
          <p:nvPr/>
        </p:nvSpPr>
        <p:spPr>
          <a:xfrm rot="5400000" flipH="1">
            <a:off x="8137571" y="1317510"/>
            <a:ext cx="409903" cy="37837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1" name="TextBox 20"/>
          <p:cNvSpPr txBox="1"/>
          <p:nvPr/>
        </p:nvSpPr>
        <p:spPr>
          <a:xfrm>
            <a:off x="8242673" y="918116"/>
            <a:ext cx="483478" cy="369332"/>
          </a:xfrm>
          <a:prstGeom prst="rect">
            <a:avLst/>
          </a:prstGeom>
          <a:noFill/>
        </p:spPr>
        <p:txBody>
          <a:bodyPr wrap="square" rtlCol="0">
            <a:spAutoFit/>
          </a:bodyPr>
          <a:lstStyle/>
          <a:p>
            <a:r>
              <a:rPr lang="en-AU" b="1" smtClean="0">
                <a:solidFill>
                  <a:schemeClr val="bg1">
                    <a:lumMod val="95000"/>
                  </a:schemeClr>
                </a:solidFill>
              </a:rPr>
              <a:t>H</a:t>
            </a:r>
            <a:r>
              <a:rPr lang="en-AU" b="1" baseline="-25000" smtClean="0">
                <a:solidFill>
                  <a:schemeClr val="bg1">
                    <a:lumMod val="95000"/>
                  </a:schemeClr>
                </a:solidFill>
              </a:rPr>
              <a:t>2</a:t>
            </a:r>
            <a:endParaRPr lang="en-AU" b="1" baseline="-25000">
              <a:solidFill>
                <a:schemeClr val="bg1">
                  <a:lumMod val="95000"/>
                </a:schemeClr>
              </a:solidFill>
            </a:endParaRPr>
          </a:p>
        </p:txBody>
      </p:sp>
      <p:sp>
        <p:nvSpPr>
          <p:cNvPr id="22" name="TextBox 21"/>
          <p:cNvSpPr txBox="1"/>
          <p:nvPr/>
        </p:nvSpPr>
        <p:spPr>
          <a:xfrm>
            <a:off x="8841762" y="1096792"/>
            <a:ext cx="483478" cy="369332"/>
          </a:xfrm>
          <a:prstGeom prst="rect">
            <a:avLst/>
          </a:prstGeom>
          <a:noFill/>
        </p:spPr>
        <p:txBody>
          <a:bodyPr wrap="square" rtlCol="0">
            <a:spAutoFit/>
          </a:bodyPr>
          <a:lstStyle/>
          <a:p>
            <a:r>
              <a:rPr lang="en-AU" b="1" smtClean="0">
                <a:solidFill>
                  <a:schemeClr val="bg1">
                    <a:lumMod val="95000"/>
                  </a:schemeClr>
                </a:solidFill>
              </a:rPr>
              <a:t>H</a:t>
            </a:r>
            <a:r>
              <a:rPr lang="en-AU" b="1" baseline="-25000" smtClean="0">
                <a:solidFill>
                  <a:schemeClr val="bg1">
                    <a:lumMod val="95000"/>
                  </a:schemeClr>
                </a:solidFill>
              </a:rPr>
              <a:t>2</a:t>
            </a:r>
            <a:endParaRPr lang="en-AU" b="1" baseline="-25000">
              <a:solidFill>
                <a:schemeClr val="bg1">
                  <a:lumMod val="95000"/>
                </a:schemeClr>
              </a:solidFill>
            </a:endParaRPr>
          </a:p>
        </p:txBody>
      </p:sp>
      <p:sp>
        <p:nvSpPr>
          <p:cNvPr id="23" name="TextBox 22"/>
          <p:cNvSpPr txBox="1"/>
          <p:nvPr/>
        </p:nvSpPr>
        <p:spPr>
          <a:xfrm>
            <a:off x="9461873" y="1275467"/>
            <a:ext cx="483478" cy="369332"/>
          </a:xfrm>
          <a:prstGeom prst="rect">
            <a:avLst/>
          </a:prstGeom>
          <a:noFill/>
        </p:spPr>
        <p:txBody>
          <a:bodyPr wrap="square" rtlCol="0">
            <a:spAutoFit/>
          </a:bodyPr>
          <a:lstStyle/>
          <a:p>
            <a:r>
              <a:rPr lang="en-AU" b="1" smtClean="0">
                <a:solidFill>
                  <a:schemeClr val="bg1">
                    <a:lumMod val="95000"/>
                  </a:schemeClr>
                </a:solidFill>
              </a:rPr>
              <a:t>H</a:t>
            </a:r>
            <a:r>
              <a:rPr lang="en-AU" b="1" baseline="-25000" smtClean="0">
                <a:solidFill>
                  <a:schemeClr val="bg1">
                    <a:lumMod val="95000"/>
                  </a:schemeClr>
                </a:solidFill>
              </a:rPr>
              <a:t>2</a:t>
            </a:r>
            <a:endParaRPr lang="en-AU" b="1" baseline="-25000">
              <a:solidFill>
                <a:schemeClr val="bg1">
                  <a:lumMod val="95000"/>
                </a:schemeClr>
              </a:solidFill>
            </a:endParaRPr>
          </a:p>
        </p:txBody>
      </p:sp>
      <p:sp>
        <p:nvSpPr>
          <p:cNvPr id="25" name="TextBox 24"/>
          <p:cNvSpPr txBox="1"/>
          <p:nvPr/>
        </p:nvSpPr>
        <p:spPr>
          <a:xfrm>
            <a:off x="7443886" y="2326501"/>
            <a:ext cx="2638099" cy="646331"/>
          </a:xfrm>
          <a:prstGeom prst="rect">
            <a:avLst/>
          </a:prstGeom>
          <a:noFill/>
        </p:spPr>
        <p:txBody>
          <a:bodyPr wrap="square" rtlCol="0">
            <a:spAutoFit/>
          </a:bodyPr>
          <a:lstStyle/>
          <a:p>
            <a:r>
              <a:rPr lang="en-AU" b="1" smtClean="0">
                <a:solidFill>
                  <a:schemeClr val="bg1">
                    <a:lumMod val="95000"/>
                  </a:schemeClr>
                </a:solidFill>
              </a:rPr>
              <a:t>Metal Tube</a:t>
            </a:r>
          </a:p>
          <a:p>
            <a:r>
              <a:rPr lang="en-AU" b="1" smtClean="0">
                <a:solidFill>
                  <a:schemeClr val="bg1">
                    <a:lumMod val="95000"/>
                  </a:schemeClr>
                </a:solidFill>
              </a:rPr>
              <a:t>Membrane</a:t>
            </a:r>
            <a:endParaRPr lang="en-AU" b="1" baseline="-25000">
              <a:solidFill>
                <a:schemeClr val="bg1">
                  <a:lumMod val="95000"/>
                </a:schemeClr>
              </a:solidFill>
            </a:endParaRPr>
          </a:p>
        </p:txBody>
      </p:sp>
      <p:sp>
        <p:nvSpPr>
          <p:cNvPr id="26" name="TextBox 25"/>
          <p:cNvSpPr txBox="1"/>
          <p:nvPr/>
        </p:nvSpPr>
        <p:spPr>
          <a:xfrm>
            <a:off x="6177777" y="5316538"/>
            <a:ext cx="6014224" cy="400110"/>
          </a:xfrm>
          <a:prstGeom prst="rect">
            <a:avLst/>
          </a:prstGeom>
          <a:noFill/>
        </p:spPr>
        <p:txBody>
          <a:bodyPr wrap="square" rtlCol="0">
            <a:spAutoFit/>
          </a:bodyPr>
          <a:lstStyle/>
          <a:p>
            <a:r>
              <a:rPr lang="en-AU" sz="2000" b="1" dirty="0">
                <a:solidFill>
                  <a:schemeClr val="bg1">
                    <a:lumMod val="95000"/>
                  </a:schemeClr>
                </a:solidFill>
              </a:rPr>
              <a:t>Vanadium-based membranes for H</a:t>
            </a:r>
            <a:r>
              <a:rPr lang="en-AU" sz="2000" b="1" baseline="-25000" dirty="0">
                <a:solidFill>
                  <a:schemeClr val="bg1">
                    <a:lumMod val="95000"/>
                  </a:schemeClr>
                </a:solidFill>
              </a:rPr>
              <a:t>2</a:t>
            </a:r>
            <a:r>
              <a:rPr lang="en-AU" sz="2000" b="1" dirty="0">
                <a:solidFill>
                  <a:schemeClr val="bg1">
                    <a:lumMod val="95000"/>
                  </a:schemeClr>
                </a:solidFill>
              </a:rPr>
              <a:t> purification</a:t>
            </a:r>
          </a:p>
        </p:txBody>
      </p:sp>
      <p:pic>
        <p:nvPicPr>
          <p:cNvPr id="27" name="Picture 2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7909"/>
          <a:stretch/>
        </p:blipFill>
        <p:spPr bwMode="auto">
          <a:xfrm>
            <a:off x="6475903" y="3163914"/>
            <a:ext cx="5236282" cy="2123375"/>
          </a:xfrm>
          <a:prstGeom prst="rect">
            <a:avLst/>
          </a:prstGeom>
          <a:noFill/>
        </p:spPr>
      </p:pic>
      <p:sp>
        <p:nvSpPr>
          <p:cNvPr id="2" name="Rectangle 1"/>
          <p:cNvSpPr/>
          <p:nvPr/>
        </p:nvSpPr>
        <p:spPr>
          <a:xfrm>
            <a:off x="2620538" y="3178097"/>
            <a:ext cx="2085278" cy="6021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299377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23</a:t>
            </a:fld>
            <a:r>
              <a:rPr lang="en-AU" smtClean="0"/>
              <a:t>  |</a:t>
            </a:r>
            <a:endParaRPr lang="en-AU" dirty="0"/>
          </a:p>
        </p:txBody>
      </p:sp>
      <p:sp>
        <p:nvSpPr>
          <p:cNvPr id="6" name="Oval 5"/>
          <p:cNvSpPr/>
          <p:nvPr/>
        </p:nvSpPr>
        <p:spPr>
          <a:xfrm>
            <a:off x="2711671" y="1250730"/>
            <a:ext cx="1881350" cy="3510456"/>
          </a:xfrm>
          <a:prstGeom prst="ellipse">
            <a:avLst/>
          </a:prstGeom>
          <a:solidFill>
            <a:srgbClr val="6D6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p:cNvSpPr/>
          <p:nvPr/>
        </p:nvSpPr>
        <p:spPr>
          <a:xfrm>
            <a:off x="3352799" y="2396358"/>
            <a:ext cx="704194" cy="1229711"/>
          </a:xfrm>
          <a:prstGeom prst="ellipse">
            <a:avLst/>
          </a:prstGeom>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963" y="2396359"/>
            <a:ext cx="2540780" cy="3599438"/>
          </a:xfrm>
          <a:prstGeom prst="rect">
            <a:avLst/>
          </a:prstGeom>
        </p:spPr>
      </p:pic>
      <p:sp>
        <p:nvSpPr>
          <p:cNvPr id="12" name="Rectangle 11"/>
          <p:cNvSpPr/>
          <p:nvPr/>
        </p:nvSpPr>
        <p:spPr>
          <a:xfrm>
            <a:off x="1208688" y="1250731"/>
            <a:ext cx="2511974" cy="1145627"/>
          </a:xfrm>
          <a:prstGeom prst="rect">
            <a:avLst/>
          </a:prstGeom>
          <a:solidFill>
            <a:srgbClr val="6D6E7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ight Arrow 12"/>
          <p:cNvSpPr/>
          <p:nvPr/>
        </p:nvSpPr>
        <p:spPr>
          <a:xfrm>
            <a:off x="3804745" y="2858814"/>
            <a:ext cx="651641" cy="36786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ight Arrow 13"/>
          <p:cNvSpPr/>
          <p:nvPr/>
        </p:nvSpPr>
        <p:spPr>
          <a:xfrm>
            <a:off x="493987" y="2879836"/>
            <a:ext cx="651641" cy="36786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p:cNvSpPr/>
          <p:nvPr/>
        </p:nvSpPr>
        <p:spPr>
          <a:xfrm>
            <a:off x="1229710" y="1261241"/>
            <a:ext cx="2511972" cy="1114096"/>
          </a:xfrm>
          <a:prstGeom prst="rect">
            <a:avLst/>
          </a:prstGeom>
          <a:solidFill>
            <a:srgbClr val="6D6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 name="Straight Connector 15"/>
          <p:cNvCxnSpPr/>
          <p:nvPr/>
        </p:nvCxnSpPr>
        <p:spPr>
          <a:xfrm>
            <a:off x="3720662" y="1198179"/>
            <a:ext cx="21021" cy="3552497"/>
          </a:xfrm>
          <a:prstGeom prst="line">
            <a:avLst/>
          </a:prstGeom>
          <a:ln>
            <a:solidFill>
              <a:schemeClr val="tx1">
                <a:lumMod val="85000"/>
                <a:lumOff val="1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p:nvPr>
        </p:nvSpPr>
        <p:spPr>
          <a:xfrm>
            <a:off x="577223" y="239206"/>
            <a:ext cx="11614777" cy="852487"/>
          </a:xfrm>
        </p:spPr>
        <p:txBody>
          <a:bodyPr>
            <a:normAutofit/>
          </a:bodyPr>
          <a:lstStyle/>
          <a:p>
            <a:r>
              <a:rPr lang="en-AU" sz="3200">
                <a:latin typeface="+mn-lt"/>
                <a:ea typeface="+mn-ea"/>
                <a:cs typeface="+mn-cs"/>
              </a:rPr>
              <a:t>CSIRO </a:t>
            </a:r>
            <a:r>
              <a:rPr lang="en-AU" sz="3200" smtClean="0">
                <a:latin typeface="+mn-lt"/>
                <a:ea typeface="+mn-ea"/>
                <a:cs typeface="+mn-cs"/>
              </a:rPr>
              <a:t>Hydrogen Separation Membrane </a:t>
            </a:r>
            <a:r>
              <a:rPr lang="en-AU" sz="3200">
                <a:latin typeface="+mn-lt"/>
                <a:ea typeface="+mn-ea"/>
                <a:cs typeface="+mn-cs"/>
              </a:rPr>
              <a:t>Technology</a:t>
            </a:r>
          </a:p>
        </p:txBody>
      </p:sp>
      <p:grpSp>
        <p:nvGrpSpPr>
          <p:cNvPr id="18" name="Group 17"/>
          <p:cNvGrpSpPr>
            <a:grpSpLocks/>
          </p:cNvGrpSpPr>
          <p:nvPr/>
        </p:nvGrpSpPr>
        <p:grpSpPr bwMode="auto">
          <a:xfrm>
            <a:off x="4951010" y="1028917"/>
            <a:ext cx="7115045" cy="1461495"/>
            <a:chOff x="-10696" y="1052936"/>
            <a:chExt cx="7115078" cy="1461839"/>
          </a:xfrm>
        </p:grpSpPr>
        <p:pic>
          <p:nvPicPr>
            <p:cNvPr id="20" name="Picture 6" descr="Interfac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4985" y="1063755"/>
              <a:ext cx="2171298"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t="5251" r="10001" b="20474"/>
            <a:stretch>
              <a:fillRect/>
            </a:stretch>
          </p:blipFill>
          <p:spPr bwMode="auto">
            <a:xfrm>
              <a:off x="4355976" y="1052936"/>
              <a:ext cx="2748406"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G:\Projects\R-43-5 Alloy membranes\Publications\V-Ni-Ti alloys\JALCOM revision\Figures\Figure 1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96" y="1074775"/>
              <a:ext cx="2118347"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3116" y="2709745"/>
            <a:ext cx="4097053" cy="3072790"/>
          </a:xfrm>
          <a:prstGeom prst="rect">
            <a:avLst/>
          </a:prstGeom>
        </p:spPr>
      </p:pic>
      <p:sp>
        <p:nvSpPr>
          <p:cNvPr id="23" name="TextBox 22"/>
          <p:cNvSpPr txBox="1"/>
          <p:nvPr/>
        </p:nvSpPr>
        <p:spPr>
          <a:xfrm>
            <a:off x="5981953" y="5750305"/>
            <a:ext cx="4756430" cy="400110"/>
          </a:xfrm>
          <a:prstGeom prst="rect">
            <a:avLst/>
          </a:prstGeom>
          <a:noFill/>
        </p:spPr>
        <p:txBody>
          <a:bodyPr wrap="none" rtlCol="0">
            <a:spAutoFit/>
          </a:bodyPr>
          <a:lstStyle/>
          <a:p>
            <a:r>
              <a:rPr lang="en-AU" sz="2000" b="1" dirty="0">
                <a:solidFill>
                  <a:schemeClr val="bg1">
                    <a:lumMod val="95000"/>
                  </a:schemeClr>
                </a:solidFill>
              </a:rPr>
              <a:t>CSIRO </a:t>
            </a:r>
            <a:r>
              <a:rPr lang="en-AU" sz="2000" b="1">
                <a:solidFill>
                  <a:schemeClr val="bg1">
                    <a:lumMod val="95000"/>
                  </a:schemeClr>
                </a:solidFill>
              </a:rPr>
              <a:t>NH3-to-H2 system (15kg / day)</a:t>
            </a:r>
            <a:endParaRPr lang="en-AU" sz="2000" b="1" dirty="0">
              <a:solidFill>
                <a:schemeClr val="bg1">
                  <a:lumMod val="95000"/>
                </a:schemeClr>
              </a:solidFill>
            </a:endParaRPr>
          </a:p>
        </p:txBody>
      </p:sp>
    </p:spTree>
    <p:extLst>
      <p:ext uri="{BB962C8B-B14F-4D97-AF65-F5344CB8AC3E}">
        <p14:creationId xmlns:p14="http://schemas.microsoft.com/office/powerpoint/2010/main" val="37580851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Footer Placeholder 3"/>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AU" dirty="0" smtClean="0"/>
              <a:t>CSIRO Energy </a:t>
            </a:r>
            <a:r>
              <a:rPr lang="en-AU" smtClean="0"/>
              <a:t>|  Patrick Hartley</a:t>
            </a:r>
            <a:endParaRPr lang="en-AU" dirty="0"/>
          </a:p>
        </p:txBody>
      </p:sp>
      <p:sp>
        <p:nvSpPr>
          <p:cNvPr id="21509"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6031F3-DD12-40E3-85BF-3BFB8DA71821}" type="slidenum">
              <a:rPr lang="en-AU"/>
              <a:pPr fontAlgn="base">
                <a:spcBef>
                  <a:spcPct val="0"/>
                </a:spcBef>
                <a:spcAft>
                  <a:spcPct val="0"/>
                </a:spcAft>
              </a:pPr>
              <a:t>24</a:t>
            </a:fld>
            <a:r>
              <a:rPr lang="en-AU"/>
              <a:t>  |</a:t>
            </a:r>
          </a:p>
        </p:txBody>
      </p:sp>
      <p:grpSp>
        <p:nvGrpSpPr>
          <p:cNvPr id="5" name="Group 4"/>
          <p:cNvGrpSpPr/>
          <p:nvPr/>
        </p:nvGrpSpPr>
        <p:grpSpPr>
          <a:xfrm>
            <a:off x="5848777" y="4461517"/>
            <a:ext cx="6174544" cy="1281730"/>
            <a:chOff x="5837626" y="4350005"/>
            <a:chExt cx="6174544" cy="1281730"/>
          </a:xfrm>
        </p:grpSpPr>
        <p:sp>
          <p:nvSpPr>
            <p:cNvPr id="4" name="Rectangle 3"/>
            <p:cNvSpPr/>
            <p:nvPr/>
          </p:nvSpPr>
          <p:spPr>
            <a:xfrm>
              <a:off x="5837626" y="4350937"/>
              <a:ext cx="1459407" cy="1280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p:cNvPicPr>
              <a:picLocks noChangeAspect="1"/>
            </p:cNvPicPr>
            <p:nvPr/>
          </p:nvPicPr>
          <p:blipFill rotWithShape="1">
            <a:blip r:embed="rId3"/>
            <a:srcRect l="24050" t="55069" b="10506"/>
            <a:stretch/>
          </p:blipFill>
          <p:spPr>
            <a:xfrm>
              <a:off x="7288781" y="4350005"/>
              <a:ext cx="4723389" cy="1277738"/>
            </a:xfrm>
            <a:prstGeom prst="rect">
              <a:avLst/>
            </a:prstGeom>
          </p:spPr>
        </p:pic>
        <p:pic>
          <p:nvPicPr>
            <p:cNvPr id="6" name="Picture 5"/>
            <p:cNvPicPr>
              <a:picLocks noChangeAspect="1"/>
            </p:cNvPicPr>
            <p:nvPr/>
          </p:nvPicPr>
          <p:blipFill rotWithShape="1">
            <a:blip r:embed="rId3"/>
            <a:srcRect r="82624" b="85230"/>
            <a:stretch/>
          </p:blipFill>
          <p:spPr>
            <a:xfrm>
              <a:off x="5886073" y="4619331"/>
              <a:ext cx="1398849" cy="709624"/>
            </a:xfrm>
            <a:prstGeom prst="rect">
              <a:avLst/>
            </a:prstGeom>
          </p:spPr>
        </p:pic>
      </p:grpSp>
      <p:grpSp>
        <p:nvGrpSpPr>
          <p:cNvPr id="8" name="Group 7"/>
          <p:cNvGrpSpPr/>
          <p:nvPr/>
        </p:nvGrpSpPr>
        <p:grpSpPr>
          <a:xfrm>
            <a:off x="5497551" y="1416204"/>
            <a:ext cx="6694449" cy="2899317"/>
            <a:chOff x="672175" y="597689"/>
            <a:chExt cx="8240713" cy="3502038"/>
          </a:xfrm>
        </p:grpSpPr>
        <p:pic>
          <p:nvPicPr>
            <p:cNvPr id="3" name="Picture 2"/>
            <p:cNvPicPr>
              <a:picLocks noChangeAspect="1"/>
            </p:cNvPicPr>
            <p:nvPr/>
          </p:nvPicPr>
          <p:blipFill rotWithShape="1">
            <a:blip r:embed="rId4"/>
            <a:srcRect l="1" r="329" b="1062"/>
            <a:stretch/>
          </p:blipFill>
          <p:spPr>
            <a:xfrm>
              <a:off x="672175" y="597689"/>
              <a:ext cx="8240713" cy="3502038"/>
            </a:xfrm>
            <a:prstGeom prst="rect">
              <a:avLst/>
            </a:prstGeom>
          </p:spPr>
        </p:pic>
        <p:sp>
          <p:nvSpPr>
            <p:cNvPr id="7" name="Rectangle 6"/>
            <p:cNvSpPr/>
            <p:nvPr/>
          </p:nvSpPr>
          <p:spPr>
            <a:xfrm>
              <a:off x="4800792" y="3671878"/>
              <a:ext cx="4102050" cy="417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smtClean="0">
                  <a:solidFill>
                    <a:schemeClr val="tx1"/>
                  </a:solidFill>
                </a:rPr>
                <a:t>CSIRO CEO Larry Marshall with FMG Chairman Andrew Forrest</a:t>
              </a:r>
              <a:endParaRPr lang="en-AU" sz="1100">
                <a:solidFill>
                  <a:schemeClr val="tx1"/>
                </a:solidFill>
              </a:endParaRPr>
            </a:p>
          </p:txBody>
        </p:sp>
      </p:gr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13600" b="5201"/>
          <a:stretch/>
        </p:blipFill>
        <p:spPr>
          <a:xfrm>
            <a:off x="181360" y="554463"/>
            <a:ext cx="5231722" cy="3186074"/>
          </a:xfrm>
          <a:prstGeom prst="rect">
            <a:avLst/>
          </a:prstGeom>
        </p:spPr>
      </p:pic>
      <p:sp>
        <p:nvSpPr>
          <p:cNvPr id="12" name="TextBox 11"/>
          <p:cNvSpPr txBox="1"/>
          <p:nvPr/>
        </p:nvSpPr>
        <p:spPr>
          <a:xfrm>
            <a:off x="709905" y="3754546"/>
            <a:ext cx="4288353" cy="369332"/>
          </a:xfrm>
          <a:prstGeom prst="rect">
            <a:avLst/>
          </a:prstGeom>
          <a:noFill/>
        </p:spPr>
        <p:txBody>
          <a:bodyPr wrap="none" rtlCol="0">
            <a:spAutoFit/>
          </a:bodyPr>
          <a:lstStyle/>
          <a:p>
            <a:r>
              <a:rPr lang="en-AU" smtClean="0">
                <a:solidFill>
                  <a:schemeClr val="bg1"/>
                </a:solidFill>
              </a:rPr>
              <a:t>Refuelling Demonstration (August 2018)</a:t>
            </a:r>
            <a:endParaRPr lang="en-AU" dirty="0">
              <a:solidFill>
                <a:schemeClr val="bg1"/>
              </a:solidFill>
            </a:endParaRPr>
          </a:p>
        </p:txBody>
      </p:sp>
    </p:spTree>
    <p:extLst>
      <p:ext uri="{BB962C8B-B14F-4D97-AF65-F5344CB8AC3E}">
        <p14:creationId xmlns:p14="http://schemas.microsoft.com/office/powerpoint/2010/main" val="11632987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25</a:t>
            </a:fld>
            <a:r>
              <a:rPr lang="en-AU" smtClean="0"/>
              <a:t>  |</a:t>
            </a:r>
            <a:endParaRPr lang="en-AU" dirty="0"/>
          </a:p>
        </p:txBody>
      </p:sp>
      <p:sp>
        <p:nvSpPr>
          <p:cNvPr id="6" name="Content Placeholder 2"/>
          <p:cNvSpPr>
            <a:spLocks noGrp="1"/>
          </p:cNvSpPr>
          <p:nvPr>
            <p:ph idx="1"/>
          </p:nvPr>
        </p:nvSpPr>
        <p:spPr>
          <a:xfrm>
            <a:off x="271849" y="1335178"/>
            <a:ext cx="11457695" cy="4637253"/>
          </a:xfrm>
          <a:ln w="28575">
            <a:solidFill>
              <a:schemeClr val="bg1">
                <a:lumMod val="50000"/>
              </a:schemeClr>
            </a:solidFill>
          </a:ln>
        </p:spPr>
        <p:txBody>
          <a:bodyPr vert="horz" wrap="square" lIns="144000" tIns="180000" rIns="0" bIns="0" numCol="1" anchor="t" anchorCtr="0" compatLnSpc="1">
            <a:prstTxWarp prst="textNoShape">
              <a:avLst/>
            </a:prstTxWarp>
          </a:bodyPr>
          <a:lstStyle/>
          <a:p>
            <a:pPr marL="342900" indent="-342900">
              <a:buFont typeface="Wingdings" panose="05000000000000000000" pitchFamily="2" charset="2"/>
              <a:buChar char="Ø"/>
            </a:pPr>
            <a:r>
              <a:rPr lang="en-AU" smtClean="0"/>
              <a:t>Hydrogen Technology is largely mature. </a:t>
            </a:r>
            <a:r>
              <a:rPr lang="en-AU" b="1" smtClean="0"/>
              <a:t>M</a:t>
            </a:r>
            <a:r>
              <a:rPr lang="en-AU" b="1" smtClean="0">
                <a:solidFill>
                  <a:schemeClr val="bg1"/>
                </a:solidFill>
              </a:rPr>
              <a:t>arket </a:t>
            </a:r>
            <a:r>
              <a:rPr lang="en-AU" b="1">
                <a:solidFill>
                  <a:schemeClr val="bg1"/>
                </a:solidFill>
              </a:rPr>
              <a:t>activation </a:t>
            </a:r>
            <a:r>
              <a:rPr lang="en-AU">
                <a:solidFill>
                  <a:schemeClr val="bg1"/>
                </a:solidFill>
              </a:rPr>
              <a:t>is the key priority for developing an </a:t>
            </a:r>
            <a:r>
              <a:rPr lang="en-AU" smtClean="0">
                <a:solidFill>
                  <a:schemeClr val="bg1"/>
                </a:solidFill>
              </a:rPr>
              <a:t>economically sustainable </a:t>
            </a:r>
            <a:r>
              <a:rPr lang="en-AU">
                <a:solidFill>
                  <a:schemeClr val="bg1"/>
                </a:solidFill>
              </a:rPr>
              <a:t>hydrogen </a:t>
            </a:r>
            <a:r>
              <a:rPr lang="en-AU" smtClean="0">
                <a:solidFill>
                  <a:schemeClr val="bg1"/>
                </a:solidFill>
              </a:rPr>
              <a:t>industry in Australia</a:t>
            </a:r>
          </a:p>
          <a:p>
            <a:pPr marL="0" indent="0">
              <a:buNone/>
            </a:pPr>
            <a:endParaRPr lang="en-AU" sz="800" smtClean="0">
              <a:solidFill>
                <a:schemeClr val="bg1"/>
              </a:solidFill>
            </a:endParaRPr>
          </a:p>
          <a:p>
            <a:pPr marL="342900" indent="-342900">
              <a:buFont typeface="Wingdings" panose="05000000000000000000" pitchFamily="2" charset="2"/>
              <a:buChar char="Ø"/>
            </a:pPr>
            <a:r>
              <a:rPr lang="en-AU">
                <a:solidFill>
                  <a:schemeClr val="bg1"/>
                </a:solidFill>
              </a:rPr>
              <a:t>Barriers to market activation stem from both a lack of infrastructure supporting markets </a:t>
            </a:r>
            <a:r>
              <a:rPr lang="en-AU" smtClean="0">
                <a:solidFill>
                  <a:schemeClr val="bg1"/>
                </a:solidFill>
              </a:rPr>
              <a:t>and </a:t>
            </a:r>
            <a:r>
              <a:rPr lang="en-AU">
                <a:solidFill>
                  <a:schemeClr val="bg1"/>
                </a:solidFill>
              </a:rPr>
              <a:t>cost of hydrogen </a:t>
            </a:r>
            <a:r>
              <a:rPr lang="en-AU" smtClean="0">
                <a:solidFill>
                  <a:schemeClr val="bg1"/>
                </a:solidFill>
              </a:rPr>
              <a:t>supply</a:t>
            </a:r>
          </a:p>
          <a:p>
            <a:pPr marL="0" indent="0">
              <a:buNone/>
            </a:pPr>
            <a:endParaRPr lang="en-AU" sz="800" b="1" smtClean="0">
              <a:solidFill>
                <a:schemeClr val="bg1"/>
              </a:solidFill>
            </a:endParaRPr>
          </a:p>
          <a:p>
            <a:pPr marL="342900" indent="-342900">
              <a:buFont typeface="Wingdings" panose="05000000000000000000" pitchFamily="2" charset="2"/>
              <a:buChar char="Ø"/>
            </a:pPr>
            <a:r>
              <a:rPr lang="en-AU" smtClean="0">
                <a:solidFill>
                  <a:schemeClr val="bg1"/>
                </a:solidFill>
              </a:rPr>
              <a:t>The opportunity for clean hydrogen to compete favourably on cost in many local applications is within reach and achievable by 2025.</a:t>
            </a:r>
          </a:p>
          <a:p>
            <a:pPr marL="0" indent="0">
              <a:buNone/>
            </a:pPr>
            <a:endParaRPr lang="en-AU" sz="800" smtClean="0">
              <a:solidFill>
                <a:schemeClr val="bg1"/>
              </a:solidFill>
            </a:endParaRPr>
          </a:p>
          <a:p>
            <a:pPr marL="342900" indent="-342900">
              <a:buFont typeface="Wingdings" panose="05000000000000000000" pitchFamily="2" charset="2"/>
              <a:buChar char="Ø"/>
            </a:pPr>
            <a:r>
              <a:rPr lang="en-AU" smtClean="0">
                <a:solidFill>
                  <a:srgbClr val="FFFF00"/>
                </a:solidFill>
              </a:rPr>
              <a:t>The </a:t>
            </a:r>
            <a:r>
              <a:rPr lang="en-AU">
                <a:solidFill>
                  <a:srgbClr val="FFFF00"/>
                </a:solidFill>
              </a:rPr>
              <a:t>development of an export industry represents a potential ‘game changer’ for hydrogen and the broader energy sector due to associated increases in scale. </a:t>
            </a:r>
            <a:endParaRPr lang="en-AU" smtClean="0">
              <a:solidFill>
                <a:srgbClr val="FFFF00"/>
              </a:solidFill>
            </a:endParaRPr>
          </a:p>
          <a:p>
            <a:pPr marL="0" indent="0">
              <a:buNone/>
            </a:pPr>
            <a:endParaRPr lang="en-AU" sz="800">
              <a:solidFill>
                <a:srgbClr val="FFFF00"/>
              </a:solidFill>
            </a:endParaRPr>
          </a:p>
          <a:p>
            <a:pPr marL="342900" indent="-342900">
              <a:buFont typeface="Wingdings" panose="05000000000000000000" pitchFamily="2" charset="2"/>
              <a:buChar char="Ø"/>
            </a:pPr>
            <a:r>
              <a:rPr lang="en-AU" smtClean="0">
                <a:solidFill>
                  <a:schemeClr val="bg1"/>
                </a:solidFill>
              </a:rPr>
              <a:t>Development </a:t>
            </a:r>
            <a:r>
              <a:rPr lang="en-AU" dirty="0" smtClean="0">
                <a:solidFill>
                  <a:schemeClr val="bg1"/>
                </a:solidFill>
              </a:rPr>
              <a:t>of an appropriate policy framework could create </a:t>
            </a:r>
            <a:r>
              <a:rPr lang="en-AU" smtClean="0">
                <a:solidFill>
                  <a:schemeClr val="bg1"/>
                </a:solidFill>
              </a:rPr>
              <a:t>a local ‘market </a:t>
            </a:r>
            <a:r>
              <a:rPr lang="en-AU" dirty="0" smtClean="0">
                <a:solidFill>
                  <a:schemeClr val="bg1"/>
                </a:solidFill>
              </a:rPr>
              <a:t>pull’ for hydrogen</a:t>
            </a:r>
            <a:r>
              <a:rPr lang="en-AU" smtClean="0">
                <a:solidFill>
                  <a:schemeClr val="bg1"/>
                </a:solidFill>
              </a:rPr>
              <a:t>. </a:t>
            </a:r>
            <a:r>
              <a:rPr lang="en-AU" smtClean="0"/>
              <a:t>E</a:t>
            </a:r>
            <a:r>
              <a:rPr lang="en-AU" smtClean="0">
                <a:solidFill>
                  <a:schemeClr val="bg1"/>
                </a:solidFill>
              </a:rPr>
              <a:t>xpect investment </a:t>
            </a:r>
            <a:r>
              <a:rPr lang="en-AU" dirty="0" smtClean="0">
                <a:solidFill>
                  <a:schemeClr val="bg1"/>
                </a:solidFill>
              </a:rPr>
              <a:t>in value chain </a:t>
            </a:r>
            <a:r>
              <a:rPr lang="en-AU" smtClean="0">
                <a:solidFill>
                  <a:schemeClr val="bg1"/>
                </a:solidFill>
              </a:rPr>
              <a:t>infrastructure </a:t>
            </a:r>
            <a:r>
              <a:rPr lang="en-AU" smtClean="0"/>
              <a:t>to</a:t>
            </a:r>
            <a:r>
              <a:rPr lang="en-AU" smtClean="0">
                <a:solidFill>
                  <a:schemeClr val="bg1"/>
                </a:solidFill>
              </a:rPr>
              <a:t> follow</a:t>
            </a:r>
            <a:endParaRPr lang="en-AU" dirty="0" smtClean="0">
              <a:solidFill>
                <a:schemeClr val="bg1"/>
              </a:solidFill>
            </a:endParaRPr>
          </a:p>
          <a:p>
            <a:endParaRPr lang="en-AU" dirty="0">
              <a:solidFill>
                <a:schemeClr val="bg1"/>
              </a:solidFill>
            </a:endParaRPr>
          </a:p>
        </p:txBody>
      </p:sp>
      <p:sp>
        <p:nvSpPr>
          <p:cNvPr id="7" name="Text Placeholder 1"/>
          <p:cNvSpPr txBox="1">
            <a:spLocks/>
          </p:cNvSpPr>
          <p:nvPr/>
        </p:nvSpPr>
        <p:spPr bwMode="auto">
          <a:xfrm>
            <a:off x="480484" y="270000"/>
            <a:ext cx="11280000"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AU" sz="3200" b="1" smtClean="0">
                <a:solidFill>
                  <a:schemeClr val="bg1"/>
                </a:solidFill>
              </a:rPr>
              <a:t>CSIRO Roadmap: Key Messages</a:t>
            </a:r>
          </a:p>
        </p:txBody>
      </p:sp>
    </p:spTree>
    <p:extLst>
      <p:ext uri="{BB962C8B-B14F-4D97-AF65-F5344CB8AC3E}">
        <p14:creationId xmlns:p14="http://schemas.microsoft.com/office/powerpoint/2010/main" val="387394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Footer Placeholder 3"/>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AU" dirty="0" smtClean="0"/>
              <a:t>CSIRO Energy </a:t>
            </a:r>
            <a:r>
              <a:rPr lang="en-AU" smtClean="0"/>
              <a:t>|  Patrick Hartley</a:t>
            </a:r>
            <a:endParaRPr lang="en-AU" dirty="0"/>
          </a:p>
        </p:txBody>
      </p:sp>
      <p:sp>
        <p:nvSpPr>
          <p:cNvPr id="21509"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6031F3-DD12-40E3-85BF-3BFB8DA71821}" type="slidenum">
              <a:rPr lang="en-AU"/>
              <a:pPr fontAlgn="base">
                <a:spcBef>
                  <a:spcPct val="0"/>
                </a:spcBef>
                <a:spcAft>
                  <a:spcPct val="0"/>
                </a:spcAft>
              </a:pPr>
              <a:t>26</a:t>
            </a:fld>
            <a:r>
              <a:rPr lang="en-AU"/>
              <a:t>  |</a:t>
            </a:r>
          </a:p>
        </p:txBody>
      </p:sp>
      <p:sp>
        <p:nvSpPr>
          <p:cNvPr id="5" name="Title 1"/>
          <p:cNvSpPr txBox="1">
            <a:spLocks/>
          </p:cNvSpPr>
          <p:nvPr/>
        </p:nvSpPr>
        <p:spPr>
          <a:xfrm>
            <a:off x="422811" y="222552"/>
            <a:ext cx="11433829" cy="639365"/>
          </a:xfrm>
          <a:prstGeom prst="rect">
            <a:avLst/>
          </a:prstGeom>
        </p:spPr>
        <p:txBody>
          <a:bodyPr/>
          <a:lstStyle>
            <a:lvl1pPr algn="l" rtl="0" fontAlgn="base">
              <a:spcBef>
                <a:spcPct val="0"/>
              </a:spcBef>
              <a:spcAft>
                <a:spcPct val="0"/>
              </a:spcAft>
              <a:defRPr sz="3600" b="1" kern="1200">
                <a:solidFill>
                  <a:srgbClr val="00313C"/>
                </a:solidFill>
                <a:latin typeface="+mj-lt"/>
                <a:ea typeface="+mj-ea"/>
                <a:cs typeface="+mj-cs"/>
              </a:defRPr>
            </a:lvl1pPr>
            <a:lvl2pPr algn="l" rtl="0" fontAlgn="base">
              <a:spcBef>
                <a:spcPct val="0"/>
              </a:spcBef>
              <a:spcAft>
                <a:spcPct val="0"/>
              </a:spcAft>
              <a:defRPr sz="3600" b="1">
                <a:solidFill>
                  <a:schemeClr val="accent2"/>
                </a:solidFill>
                <a:latin typeface="Calibri" pitchFamily="34" charset="0"/>
              </a:defRPr>
            </a:lvl2pPr>
            <a:lvl3pPr algn="l" rtl="0" fontAlgn="base">
              <a:spcBef>
                <a:spcPct val="0"/>
              </a:spcBef>
              <a:spcAft>
                <a:spcPct val="0"/>
              </a:spcAft>
              <a:defRPr sz="3600" b="1">
                <a:solidFill>
                  <a:schemeClr val="accent2"/>
                </a:solidFill>
                <a:latin typeface="Calibri" pitchFamily="34" charset="0"/>
              </a:defRPr>
            </a:lvl3pPr>
            <a:lvl4pPr algn="l" rtl="0" fontAlgn="base">
              <a:spcBef>
                <a:spcPct val="0"/>
              </a:spcBef>
              <a:spcAft>
                <a:spcPct val="0"/>
              </a:spcAft>
              <a:defRPr sz="3600" b="1">
                <a:solidFill>
                  <a:schemeClr val="accent2"/>
                </a:solidFill>
                <a:latin typeface="Calibri" pitchFamily="34" charset="0"/>
              </a:defRPr>
            </a:lvl4pPr>
            <a:lvl5pPr algn="l" rtl="0" fontAlgn="base">
              <a:spcBef>
                <a:spcPct val="0"/>
              </a:spcBef>
              <a:spcAft>
                <a:spcPct val="0"/>
              </a:spcAft>
              <a:defRPr sz="3600" b="1">
                <a:solidFill>
                  <a:schemeClr val="accent2"/>
                </a:solidFill>
                <a:latin typeface="Calibri" pitchFamily="34" charset="0"/>
              </a:defRPr>
            </a:lvl5pPr>
            <a:lvl6pPr marL="457200" algn="l" rtl="0" fontAlgn="base">
              <a:spcBef>
                <a:spcPct val="0"/>
              </a:spcBef>
              <a:spcAft>
                <a:spcPct val="0"/>
              </a:spcAft>
              <a:defRPr sz="3600" b="1">
                <a:solidFill>
                  <a:schemeClr val="accent2"/>
                </a:solidFill>
                <a:latin typeface="Calibri" pitchFamily="34" charset="0"/>
              </a:defRPr>
            </a:lvl6pPr>
            <a:lvl7pPr marL="914400" algn="l" rtl="0" fontAlgn="base">
              <a:spcBef>
                <a:spcPct val="0"/>
              </a:spcBef>
              <a:spcAft>
                <a:spcPct val="0"/>
              </a:spcAft>
              <a:defRPr sz="3600" b="1">
                <a:solidFill>
                  <a:schemeClr val="accent2"/>
                </a:solidFill>
                <a:latin typeface="Calibri" pitchFamily="34" charset="0"/>
              </a:defRPr>
            </a:lvl7pPr>
            <a:lvl8pPr marL="1371600" algn="l" rtl="0" fontAlgn="base">
              <a:spcBef>
                <a:spcPct val="0"/>
              </a:spcBef>
              <a:spcAft>
                <a:spcPct val="0"/>
              </a:spcAft>
              <a:defRPr sz="3600" b="1">
                <a:solidFill>
                  <a:schemeClr val="accent2"/>
                </a:solidFill>
                <a:latin typeface="Calibri" pitchFamily="34" charset="0"/>
              </a:defRPr>
            </a:lvl8pPr>
            <a:lvl9pPr marL="1828800" algn="l" rtl="0" fontAlgn="base">
              <a:spcBef>
                <a:spcPct val="0"/>
              </a:spcBef>
              <a:spcAft>
                <a:spcPct val="0"/>
              </a:spcAft>
              <a:defRPr sz="3600" b="1">
                <a:solidFill>
                  <a:schemeClr val="accent2"/>
                </a:solidFill>
                <a:latin typeface="Calibri" pitchFamily="34" charset="0"/>
              </a:defRPr>
            </a:lvl9pPr>
          </a:lstStyle>
          <a:p>
            <a:r>
              <a:rPr lang="en-AU" sz="4800" smtClean="0">
                <a:solidFill>
                  <a:schemeClr val="bg1">
                    <a:lumMod val="95000"/>
                  </a:schemeClr>
                </a:solidFill>
              </a:rPr>
              <a:t>Our Next Project….</a:t>
            </a:r>
            <a:endParaRPr lang="en-AU" sz="4800">
              <a:solidFill>
                <a:schemeClr val="bg1">
                  <a:lumMod val="95000"/>
                </a:schemeClr>
              </a:solidFill>
            </a:endParaRPr>
          </a:p>
        </p:txBody>
      </p:sp>
      <p:sp>
        <p:nvSpPr>
          <p:cNvPr id="7" name="Text Placeholder 2"/>
          <p:cNvSpPr txBox="1">
            <a:spLocks/>
          </p:cNvSpPr>
          <p:nvPr/>
        </p:nvSpPr>
        <p:spPr>
          <a:xfrm>
            <a:off x="3048000" y="5402687"/>
            <a:ext cx="8117983" cy="721218"/>
          </a:xfrm>
          <a:prstGeom prst="rect">
            <a:avLst/>
          </a:prstGeom>
        </p:spPr>
        <p:txBody>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AU" sz="3600" smtClean="0">
                <a:solidFill>
                  <a:schemeClr val="bg1"/>
                </a:solidFill>
              </a:rPr>
              <a:t> </a:t>
            </a:r>
            <a:r>
              <a:rPr lang="en-AU" sz="3600" b="1" smtClean="0">
                <a:solidFill>
                  <a:schemeClr val="bg1"/>
                </a:solidFill>
              </a:rPr>
              <a:t>…….Stakeholders &amp; Sponsors welcome!</a:t>
            </a:r>
            <a:endParaRPr lang="en-AU" sz="2800" b="1" smtClean="0">
              <a:solidFill>
                <a:schemeClr val="bg1"/>
              </a:solidFill>
            </a:endParaRPr>
          </a:p>
          <a:p>
            <a:pPr>
              <a:buFont typeface="Arial" panose="020B0604020202020204" pitchFamily="34" charset="0"/>
              <a:buChar char="•"/>
            </a:pPr>
            <a:endParaRPr lang="en-AU" sz="3600" smtClean="0">
              <a:solidFill>
                <a:schemeClr val="bg1"/>
              </a:solidFill>
            </a:endParaRPr>
          </a:p>
          <a:p>
            <a:pPr>
              <a:buFont typeface="Arial" panose="020B0604020202020204" pitchFamily="34" charset="0"/>
              <a:buChar char="•"/>
            </a:pPr>
            <a:endParaRPr lang="en-AU" sz="3600" dirty="0">
              <a:solidFill>
                <a:schemeClr val="bg1"/>
              </a:solidFill>
            </a:endParaRPr>
          </a:p>
        </p:txBody>
      </p:sp>
      <p:pic>
        <p:nvPicPr>
          <p:cNvPr id="6" name="Picture 5"/>
          <p:cNvPicPr>
            <a:picLocks noChangeAspect="1"/>
          </p:cNvPicPr>
          <p:nvPr/>
        </p:nvPicPr>
        <p:blipFill>
          <a:blip r:embed="rId3"/>
          <a:stretch>
            <a:fillRect/>
          </a:stretch>
        </p:blipFill>
        <p:spPr>
          <a:xfrm>
            <a:off x="1158124" y="1474827"/>
            <a:ext cx="2589627" cy="3659660"/>
          </a:xfrm>
          <a:prstGeom prst="rect">
            <a:avLst/>
          </a:prstGeom>
          <a:ln>
            <a:solidFill>
              <a:schemeClr val="accent2"/>
            </a:solidFill>
          </a:ln>
        </p:spPr>
      </p:pic>
      <p:grpSp>
        <p:nvGrpSpPr>
          <p:cNvPr id="14" name="Group 13"/>
          <p:cNvGrpSpPr/>
          <p:nvPr/>
        </p:nvGrpSpPr>
        <p:grpSpPr>
          <a:xfrm>
            <a:off x="4016447" y="1284107"/>
            <a:ext cx="6096000" cy="4064000"/>
            <a:chOff x="1107866" y="1517460"/>
            <a:chExt cx="6096000" cy="4064000"/>
          </a:xfrm>
        </p:grpSpPr>
        <p:graphicFrame>
          <p:nvGraphicFramePr>
            <p:cNvPr id="16" name="Diagram 15"/>
            <p:cNvGraphicFramePr/>
            <p:nvPr>
              <p:extLst>
                <p:ext uri="{D42A27DB-BD31-4B8C-83A1-F6EECF244321}">
                  <p14:modId xmlns:p14="http://schemas.microsoft.com/office/powerpoint/2010/main" val="2993995569"/>
                </p:ext>
              </p:extLst>
            </p:nvPr>
          </p:nvGraphicFramePr>
          <p:xfrm>
            <a:off x="1107866" y="151746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7" name="Group 16"/>
            <p:cNvGrpSpPr>
              <a:grpSpLocks noChangeAspect="1"/>
            </p:cNvGrpSpPr>
            <p:nvPr/>
          </p:nvGrpSpPr>
          <p:grpSpPr>
            <a:xfrm>
              <a:off x="1756790" y="3279004"/>
              <a:ext cx="411262" cy="455116"/>
              <a:chOff x="2042333" y="3027577"/>
              <a:chExt cx="685437" cy="758526"/>
            </a:xfrm>
            <a:solidFill>
              <a:schemeClr val="accent3"/>
            </a:solidFill>
          </p:grpSpPr>
          <p:sp>
            <p:nvSpPr>
              <p:cNvPr id="37" name="Freeform 4957"/>
              <p:cNvSpPr>
                <a:spLocks noChangeAspect="1" noEditPoints="1"/>
              </p:cNvSpPr>
              <p:nvPr/>
            </p:nvSpPr>
            <p:spPr bwMode="auto">
              <a:xfrm>
                <a:off x="2042333" y="3217593"/>
                <a:ext cx="685437" cy="568510"/>
              </a:xfrm>
              <a:custGeom>
                <a:avLst/>
                <a:gdLst>
                  <a:gd name="T0" fmla="*/ 46 w 340"/>
                  <a:gd name="T1" fmla="*/ 232 h 282"/>
                  <a:gd name="T2" fmla="*/ 52 w 340"/>
                  <a:gd name="T3" fmla="*/ 210 h 282"/>
                  <a:gd name="T4" fmla="*/ 122 w 340"/>
                  <a:gd name="T5" fmla="*/ 190 h 282"/>
                  <a:gd name="T6" fmla="*/ 140 w 340"/>
                  <a:gd name="T7" fmla="*/ 184 h 282"/>
                  <a:gd name="T8" fmla="*/ 194 w 340"/>
                  <a:gd name="T9" fmla="*/ 198 h 282"/>
                  <a:gd name="T10" fmla="*/ 218 w 340"/>
                  <a:gd name="T11" fmla="*/ 212 h 282"/>
                  <a:gd name="T12" fmla="*/ 244 w 340"/>
                  <a:gd name="T13" fmla="*/ 188 h 282"/>
                  <a:gd name="T14" fmla="*/ 302 w 340"/>
                  <a:gd name="T15" fmla="*/ 186 h 282"/>
                  <a:gd name="T16" fmla="*/ 324 w 340"/>
                  <a:gd name="T17" fmla="*/ 188 h 282"/>
                  <a:gd name="T18" fmla="*/ 340 w 340"/>
                  <a:gd name="T19" fmla="*/ 164 h 282"/>
                  <a:gd name="T20" fmla="*/ 314 w 340"/>
                  <a:gd name="T21" fmla="*/ 136 h 282"/>
                  <a:gd name="T22" fmla="*/ 290 w 340"/>
                  <a:gd name="T23" fmla="*/ 150 h 282"/>
                  <a:gd name="T24" fmla="*/ 236 w 340"/>
                  <a:gd name="T25" fmla="*/ 164 h 282"/>
                  <a:gd name="T26" fmla="*/ 218 w 340"/>
                  <a:gd name="T27" fmla="*/ 158 h 282"/>
                  <a:gd name="T28" fmla="*/ 196 w 340"/>
                  <a:gd name="T29" fmla="*/ 170 h 282"/>
                  <a:gd name="T30" fmla="*/ 140 w 340"/>
                  <a:gd name="T31" fmla="*/ 144 h 282"/>
                  <a:gd name="T32" fmla="*/ 112 w 340"/>
                  <a:gd name="T33" fmla="*/ 138 h 282"/>
                  <a:gd name="T34" fmla="*/ 96 w 340"/>
                  <a:gd name="T35" fmla="*/ 164 h 282"/>
                  <a:gd name="T36" fmla="*/ 216 w 340"/>
                  <a:gd name="T37" fmla="*/ 104 h 282"/>
                  <a:gd name="T38" fmla="*/ 306 w 340"/>
                  <a:gd name="T39" fmla="*/ 42 h 282"/>
                  <a:gd name="T40" fmla="*/ 292 w 340"/>
                  <a:gd name="T41" fmla="*/ 28 h 282"/>
                  <a:gd name="T42" fmla="*/ 118 w 340"/>
                  <a:gd name="T43" fmla="*/ 58 h 282"/>
                  <a:gd name="T44" fmla="*/ 26 w 340"/>
                  <a:gd name="T45" fmla="*/ 186 h 282"/>
                  <a:gd name="T46" fmla="*/ 2 w 340"/>
                  <a:gd name="T47" fmla="*/ 202 h 282"/>
                  <a:gd name="T48" fmla="*/ 8 w 340"/>
                  <a:gd name="T49" fmla="*/ 232 h 282"/>
                  <a:gd name="T50" fmla="*/ 314 w 340"/>
                  <a:gd name="T51" fmla="*/ 152 h 282"/>
                  <a:gd name="T52" fmla="*/ 324 w 340"/>
                  <a:gd name="T53" fmla="*/ 160 h 282"/>
                  <a:gd name="T54" fmla="*/ 322 w 340"/>
                  <a:gd name="T55" fmla="*/ 172 h 282"/>
                  <a:gd name="T56" fmla="*/ 310 w 340"/>
                  <a:gd name="T57" fmla="*/ 174 h 282"/>
                  <a:gd name="T58" fmla="*/ 304 w 340"/>
                  <a:gd name="T59" fmla="*/ 164 h 282"/>
                  <a:gd name="T60" fmla="*/ 314 w 340"/>
                  <a:gd name="T61" fmla="*/ 152 h 282"/>
                  <a:gd name="T62" fmla="*/ 222 w 340"/>
                  <a:gd name="T63" fmla="*/ 174 h 282"/>
                  <a:gd name="T64" fmla="*/ 228 w 340"/>
                  <a:gd name="T65" fmla="*/ 184 h 282"/>
                  <a:gd name="T66" fmla="*/ 218 w 340"/>
                  <a:gd name="T67" fmla="*/ 196 h 282"/>
                  <a:gd name="T68" fmla="*/ 208 w 340"/>
                  <a:gd name="T69" fmla="*/ 188 h 282"/>
                  <a:gd name="T70" fmla="*/ 210 w 340"/>
                  <a:gd name="T71" fmla="*/ 176 h 282"/>
                  <a:gd name="T72" fmla="*/ 122 w 340"/>
                  <a:gd name="T73" fmla="*/ 152 h 282"/>
                  <a:gd name="T74" fmla="*/ 132 w 340"/>
                  <a:gd name="T75" fmla="*/ 160 h 282"/>
                  <a:gd name="T76" fmla="*/ 130 w 340"/>
                  <a:gd name="T77" fmla="*/ 172 h 282"/>
                  <a:gd name="T78" fmla="*/ 118 w 340"/>
                  <a:gd name="T79" fmla="*/ 174 h 282"/>
                  <a:gd name="T80" fmla="*/ 112 w 340"/>
                  <a:gd name="T81" fmla="*/ 164 h 282"/>
                  <a:gd name="T82" fmla="*/ 122 w 340"/>
                  <a:gd name="T83" fmla="*/ 152 h 282"/>
                  <a:gd name="T84" fmla="*/ 334 w 340"/>
                  <a:gd name="T85" fmla="*/ 276 h 282"/>
                  <a:gd name="T86" fmla="*/ 16 w 340"/>
                  <a:gd name="T87" fmla="*/ 282 h 282"/>
                  <a:gd name="T88" fmla="*/ 6 w 340"/>
                  <a:gd name="T89" fmla="*/ 276 h 282"/>
                  <a:gd name="T90" fmla="*/ 8 w 340"/>
                  <a:gd name="T91" fmla="*/ 264 h 282"/>
                  <a:gd name="T92" fmla="*/ 324 w 340"/>
                  <a:gd name="T93" fmla="*/ 262 h 282"/>
                  <a:gd name="T94" fmla="*/ 334 w 340"/>
                  <a:gd name="T95" fmla="*/ 27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282">
                    <a:moveTo>
                      <a:pt x="26" y="240"/>
                    </a:moveTo>
                    <a:lnTo>
                      <a:pt x="26" y="240"/>
                    </a:lnTo>
                    <a:lnTo>
                      <a:pt x="36" y="238"/>
                    </a:lnTo>
                    <a:lnTo>
                      <a:pt x="46" y="232"/>
                    </a:lnTo>
                    <a:lnTo>
                      <a:pt x="50" y="222"/>
                    </a:lnTo>
                    <a:lnTo>
                      <a:pt x="52" y="212"/>
                    </a:lnTo>
                    <a:lnTo>
                      <a:pt x="52" y="212"/>
                    </a:lnTo>
                    <a:lnTo>
                      <a:pt x="52" y="210"/>
                    </a:lnTo>
                    <a:lnTo>
                      <a:pt x="104" y="184"/>
                    </a:lnTo>
                    <a:lnTo>
                      <a:pt x="104" y="184"/>
                    </a:lnTo>
                    <a:lnTo>
                      <a:pt x="112" y="188"/>
                    </a:lnTo>
                    <a:lnTo>
                      <a:pt x="122" y="190"/>
                    </a:lnTo>
                    <a:lnTo>
                      <a:pt x="122" y="190"/>
                    </a:lnTo>
                    <a:lnTo>
                      <a:pt x="128" y="190"/>
                    </a:lnTo>
                    <a:lnTo>
                      <a:pt x="134" y="186"/>
                    </a:lnTo>
                    <a:lnTo>
                      <a:pt x="140" y="184"/>
                    </a:lnTo>
                    <a:lnTo>
                      <a:pt x="144" y="178"/>
                    </a:lnTo>
                    <a:lnTo>
                      <a:pt x="192" y="188"/>
                    </a:lnTo>
                    <a:lnTo>
                      <a:pt x="192" y="188"/>
                    </a:lnTo>
                    <a:lnTo>
                      <a:pt x="194" y="198"/>
                    </a:lnTo>
                    <a:lnTo>
                      <a:pt x="200" y="204"/>
                    </a:lnTo>
                    <a:lnTo>
                      <a:pt x="208" y="210"/>
                    </a:lnTo>
                    <a:lnTo>
                      <a:pt x="218" y="212"/>
                    </a:lnTo>
                    <a:lnTo>
                      <a:pt x="218" y="212"/>
                    </a:lnTo>
                    <a:lnTo>
                      <a:pt x="228" y="210"/>
                    </a:lnTo>
                    <a:lnTo>
                      <a:pt x="236" y="204"/>
                    </a:lnTo>
                    <a:lnTo>
                      <a:pt x="242" y="198"/>
                    </a:lnTo>
                    <a:lnTo>
                      <a:pt x="244" y="188"/>
                    </a:lnTo>
                    <a:lnTo>
                      <a:pt x="292" y="178"/>
                    </a:lnTo>
                    <a:lnTo>
                      <a:pt x="292" y="178"/>
                    </a:lnTo>
                    <a:lnTo>
                      <a:pt x="296" y="184"/>
                    </a:lnTo>
                    <a:lnTo>
                      <a:pt x="302" y="186"/>
                    </a:lnTo>
                    <a:lnTo>
                      <a:pt x="308" y="190"/>
                    </a:lnTo>
                    <a:lnTo>
                      <a:pt x="314" y="190"/>
                    </a:lnTo>
                    <a:lnTo>
                      <a:pt x="314" y="190"/>
                    </a:lnTo>
                    <a:lnTo>
                      <a:pt x="324" y="188"/>
                    </a:lnTo>
                    <a:lnTo>
                      <a:pt x="332" y="182"/>
                    </a:lnTo>
                    <a:lnTo>
                      <a:pt x="338" y="174"/>
                    </a:lnTo>
                    <a:lnTo>
                      <a:pt x="340" y="164"/>
                    </a:lnTo>
                    <a:lnTo>
                      <a:pt x="340" y="164"/>
                    </a:lnTo>
                    <a:lnTo>
                      <a:pt x="338" y="152"/>
                    </a:lnTo>
                    <a:lnTo>
                      <a:pt x="332" y="144"/>
                    </a:lnTo>
                    <a:lnTo>
                      <a:pt x="324" y="138"/>
                    </a:lnTo>
                    <a:lnTo>
                      <a:pt x="314" y="136"/>
                    </a:lnTo>
                    <a:lnTo>
                      <a:pt x="314" y="136"/>
                    </a:lnTo>
                    <a:lnTo>
                      <a:pt x="304" y="138"/>
                    </a:lnTo>
                    <a:lnTo>
                      <a:pt x="296" y="144"/>
                    </a:lnTo>
                    <a:lnTo>
                      <a:pt x="290" y="150"/>
                    </a:lnTo>
                    <a:lnTo>
                      <a:pt x="288" y="158"/>
                    </a:lnTo>
                    <a:lnTo>
                      <a:pt x="240" y="170"/>
                    </a:lnTo>
                    <a:lnTo>
                      <a:pt x="240" y="170"/>
                    </a:lnTo>
                    <a:lnTo>
                      <a:pt x="236" y="164"/>
                    </a:lnTo>
                    <a:lnTo>
                      <a:pt x="230" y="160"/>
                    </a:lnTo>
                    <a:lnTo>
                      <a:pt x="224" y="158"/>
                    </a:lnTo>
                    <a:lnTo>
                      <a:pt x="218" y="158"/>
                    </a:lnTo>
                    <a:lnTo>
                      <a:pt x="218" y="158"/>
                    </a:lnTo>
                    <a:lnTo>
                      <a:pt x="212" y="158"/>
                    </a:lnTo>
                    <a:lnTo>
                      <a:pt x="206" y="160"/>
                    </a:lnTo>
                    <a:lnTo>
                      <a:pt x="200" y="164"/>
                    </a:lnTo>
                    <a:lnTo>
                      <a:pt x="196" y="170"/>
                    </a:lnTo>
                    <a:lnTo>
                      <a:pt x="148" y="158"/>
                    </a:lnTo>
                    <a:lnTo>
                      <a:pt x="148" y="158"/>
                    </a:lnTo>
                    <a:lnTo>
                      <a:pt x="146" y="150"/>
                    </a:lnTo>
                    <a:lnTo>
                      <a:pt x="140" y="144"/>
                    </a:lnTo>
                    <a:lnTo>
                      <a:pt x="132" y="138"/>
                    </a:lnTo>
                    <a:lnTo>
                      <a:pt x="122" y="136"/>
                    </a:lnTo>
                    <a:lnTo>
                      <a:pt x="122" y="136"/>
                    </a:lnTo>
                    <a:lnTo>
                      <a:pt x="112" y="138"/>
                    </a:lnTo>
                    <a:lnTo>
                      <a:pt x="104" y="144"/>
                    </a:lnTo>
                    <a:lnTo>
                      <a:pt x="98" y="152"/>
                    </a:lnTo>
                    <a:lnTo>
                      <a:pt x="96" y="164"/>
                    </a:lnTo>
                    <a:lnTo>
                      <a:pt x="96" y="164"/>
                    </a:lnTo>
                    <a:lnTo>
                      <a:pt x="96" y="166"/>
                    </a:lnTo>
                    <a:lnTo>
                      <a:pt x="56" y="186"/>
                    </a:lnTo>
                    <a:lnTo>
                      <a:pt x="126" y="80"/>
                    </a:lnTo>
                    <a:lnTo>
                      <a:pt x="216" y="104"/>
                    </a:lnTo>
                    <a:lnTo>
                      <a:pt x="216" y="104"/>
                    </a:lnTo>
                    <a:lnTo>
                      <a:pt x="220" y="104"/>
                    </a:lnTo>
                    <a:lnTo>
                      <a:pt x="224" y="102"/>
                    </a:lnTo>
                    <a:lnTo>
                      <a:pt x="306" y="42"/>
                    </a:lnTo>
                    <a:lnTo>
                      <a:pt x="336" y="72"/>
                    </a:lnTo>
                    <a:lnTo>
                      <a:pt x="336" y="0"/>
                    </a:lnTo>
                    <a:lnTo>
                      <a:pt x="264" y="0"/>
                    </a:lnTo>
                    <a:lnTo>
                      <a:pt x="292" y="28"/>
                    </a:lnTo>
                    <a:lnTo>
                      <a:pt x="216" y="84"/>
                    </a:lnTo>
                    <a:lnTo>
                      <a:pt x="124" y="58"/>
                    </a:lnTo>
                    <a:lnTo>
                      <a:pt x="124" y="58"/>
                    </a:lnTo>
                    <a:lnTo>
                      <a:pt x="118" y="58"/>
                    </a:lnTo>
                    <a:lnTo>
                      <a:pt x="114" y="62"/>
                    </a:lnTo>
                    <a:lnTo>
                      <a:pt x="32" y="186"/>
                    </a:lnTo>
                    <a:lnTo>
                      <a:pt x="32" y="186"/>
                    </a:lnTo>
                    <a:lnTo>
                      <a:pt x="26" y="186"/>
                    </a:lnTo>
                    <a:lnTo>
                      <a:pt x="26" y="186"/>
                    </a:lnTo>
                    <a:lnTo>
                      <a:pt x="16" y="188"/>
                    </a:lnTo>
                    <a:lnTo>
                      <a:pt x="8" y="194"/>
                    </a:lnTo>
                    <a:lnTo>
                      <a:pt x="2" y="202"/>
                    </a:lnTo>
                    <a:lnTo>
                      <a:pt x="0" y="212"/>
                    </a:lnTo>
                    <a:lnTo>
                      <a:pt x="0" y="212"/>
                    </a:lnTo>
                    <a:lnTo>
                      <a:pt x="2" y="222"/>
                    </a:lnTo>
                    <a:lnTo>
                      <a:pt x="8" y="232"/>
                    </a:lnTo>
                    <a:lnTo>
                      <a:pt x="16" y="238"/>
                    </a:lnTo>
                    <a:lnTo>
                      <a:pt x="26" y="240"/>
                    </a:lnTo>
                    <a:lnTo>
                      <a:pt x="26" y="240"/>
                    </a:lnTo>
                    <a:close/>
                    <a:moveTo>
                      <a:pt x="314" y="152"/>
                    </a:moveTo>
                    <a:lnTo>
                      <a:pt x="314" y="152"/>
                    </a:lnTo>
                    <a:lnTo>
                      <a:pt x="318" y="154"/>
                    </a:lnTo>
                    <a:lnTo>
                      <a:pt x="322" y="156"/>
                    </a:lnTo>
                    <a:lnTo>
                      <a:pt x="324" y="160"/>
                    </a:lnTo>
                    <a:lnTo>
                      <a:pt x="324" y="164"/>
                    </a:lnTo>
                    <a:lnTo>
                      <a:pt x="324" y="164"/>
                    </a:lnTo>
                    <a:lnTo>
                      <a:pt x="324" y="168"/>
                    </a:lnTo>
                    <a:lnTo>
                      <a:pt x="322" y="172"/>
                    </a:lnTo>
                    <a:lnTo>
                      <a:pt x="318" y="174"/>
                    </a:lnTo>
                    <a:lnTo>
                      <a:pt x="314" y="174"/>
                    </a:lnTo>
                    <a:lnTo>
                      <a:pt x="314" y="174"/>
                    </a:lnTo>
                    <a:lnTo>
                      <a:pt x="310" y="174"/>
                    </a:lnTo>
                    <a:lnTo>
                      <a:pt x="306" y="172"/>
                    </a:lnTo>
                    <a:lnTo>
                      <a:pt x="304" y="168"/>
                    </a:lnTo>
                    <a:lnTo>
                      <a:pt x="304" y="164"/>
                    </a:lnTo>
                    <a:lnTo>
                      <a:pt x="304" y="164"/>
                    </a:lnTo>
                    <a:lnTo>
                      <a:pt x="304" y="160"/>
                    </a:lnTo>
                    <a:lnTo>
                      <a:pt x="306" y="156"/>
                    </a:lnTo>
                    <a:lnTo>
                      <a:pt x="310" y="154"/>
                    </a:lnTo>
                    <a:lnTo>
                      <a:pt x="314" y="152"/>
                    </a:lnTo>
                    <a:lnTo>
                      <a:pt x="314" y="152"/>
                    </a:lnTo>
                    <a:close/>
                    <a:moveTo>
                      <a:pt x="218" y="174"/>
                    </a:moveTo>
                    <a:lnTo>
                      <a:pt x="218" y="174"/>
                    </a:lnTo>
                    <a:lnTo>
                      <a:pt x="222" y="174"/>
                    </a:lnTo>
                    <a:lnTo>
                      <a:pt x="226" y="176"/>
                    </a:lnTo>
                    <a:lnTo>
                      <a:pt x="228" y="180"/>
                    </a:lnTo>
                    <a:lnTo>
                      <a:pt x="228" y="184"/>
                    </a:lnTo>
                    <a:lnTo>
                      <a:pt x="228" y="184"/>
                    </a:lnTo>
                    <a:lnTo>
                      <a:pt x="228" y="188"/>
                    </a:lnTo>
                    <a:lnTo>
                      <a:pt x="226" y="192"/>
                    </a:lnTo>
                    <a:lnTo>
                      <a:pt x="222" y="194"/>
                    </a:lnTo>
                    <a:lnTo>
                      <a:pt x="218" y="196"/>
                    </a:lnTo>
                    <a:lnTo>
                      <a:pt x="218" y="196"/>
                    </a:lnTo>
                    <a:lnTo>
                      <a:pt x="214" y="194"/>
                    </a:lnTo>
                    <a:lnTo>
                      <a:pt x="210" y="192"/>
                    </a:lnTo>
                    <a:lnTo>
                      <a:pt x="208" y="188"/>
                    </a:lnTo>
                    <a:lnTo>
                      <a:pt x="208" y="184"/>
                    </a:lnTo>
                    <a:lnTo>
                      <a:pt x="208" y="184"/>
                    </a:lnTo>
                    <a:lnTo>
                      <a:pt x="208" y="180"/>
                    </a:lnTo>
                    <a:lnTo>
                      <a:pt x="210" y="176"/>
                    </a:lnTo>
                    <a:lnTo>
                      <a:pt x="214" y="174"/>
                    </a:lnTo>
                    <a:lnTo>
                      <a:pt x="218" y="174"/>
                    </a:lnTo>
                    <a:lnTo>
                      <a:pt x="218" y="174"/>
                    </a:lnTo>
                    <a:close/>
                    <a:moveTo>
                      <a:pt x="122" y="152"/>
                    </a:moveTo>
                    <a:lnTo>
                      <a:pt x="122" y="152"/>
                    </a:lnTo>
                    <a:lnTo>
                      <a:pt x="126" y="154"/>
                    </a:lnTo>
                    <a:lnTo>
                      <a:pt x="130" y="156"/>
                    </a:lnTo>
                    <a:lnTo>
                      <a:pt x="132" y="160"/>
                    </a:lnTo>
                    <a:lnTo>
                      <a:pt x="132" y="164"/>
                    </a:lnTo>
                    <a:lnTo>
                      <a:pt x="132" y="164"/>
                    </a:lnTo>
                    <a:lnTo>
                      <a:pt x="132" y="168"/>
                    </a:lnTo>
                    <a:lnTo>
                      <a:pt x="130" y="172"/>
                    </a:lnTo>
                    <a:lnTo>
                      <a:pt x="126" y="174"/>
                    </a:lnTo>
                    <a:lnTo>
                      <a:pt x="122" y="174"/>
                    </a:lnTo>
                    <a:lnTo>
                      <a:pt x="122" y="174"/>
                    </a:lnTo>
                    <a:lnTo>
                      <a:pt x="118" y="174"/>
                    </a:lnTo>
                    <a:lnTo>
                      <a:pt x="114" y="172"/>
                    </a:lnTo>
                    <a:lnTo>
                      <a:pt x="112" y="168"/>
                    </a:lnTo>
                    <a:lnTo>
                      <a:pt x="112" y="164"/>
                    </a:lnTo>
                    <a:lnTo>
                      <a:pt x="112" y="164"/>
                    </a:lnTo>
                    <a:lnTo>
                      <a:pt x="112" y="160"/>
                    </a:lnTo>
                    <a:lnTo>
                      <a:pt x="114" y="156"/>
                    </a:lnTo>
                    <a:lnTo>
                      <a:pt x="118" y="154"/>
                    </a:lnTo>
                    <a:lnTo>
                      <a:pt x="122" y="152"/>
                    </a:lnTo>
                    <a:lnTo>
                      <a:pt x="122" y="152"/>
                    </a:lnTo>
                    <a:close/>
                    <a:moveTo>
                      <a:pt x="334" y="272"/>
                    </a:moveTo>
                    <a:lnTo>
                      <a:pt x="334" y="272"/>
                    </a:lnTo>
                    <a:lnTo>
                      <a:pt x="334" y="276"/>
                    </a:lnTo>
                    <a:lnTo>
                      <a:pt x="332" y="278"/>
                    </a:lnTo>
                    <a:lnTo>
                      <a:pt x="328" y="280"/>
                    </a:lnTo>
                    <a:lnTo>
                      <a:pt x="324" y="282"/>
                    </a:lnTo>
                    <a:lnTo>
                      <a:pt x="16" y="282"/>
                    </a:lnTo>
                    <a:lnTo>
                      <a:pt x="16" y="282"/>
                    </a:lnTo>
                    <a:lnTo>
                      <a:pt x="12" y="280"/>
                    </a:lnTo>
                    <a:lnTo>
                      <a:pt x="8" y="278"/>
                    </a:lnTo>
                    <a:lnTo>
                      <a:pt x="6" y="276"/>
                    </a:lnTo>
                    <a:lnTo>
                      <a:pt x="6" y="272"/>
                    </a:lnTo>
                    <a:lnTo>
                      <a:pt x="6" y="272"/>
                    </a:lnTo>
                    <a:lnTo>
                      <a:pt x="6" y="268"/>
                    </a:lnTo>
                    <a:lnTo>
                      <a:pt x="8" y="264"/>
                    </a:lnTo>
                    <a:lnTo>
                      <a:pt x="12" y="262"/>
                    </a:lnTo>
                    <a:lnTo>
                      <a:pt x="16" y="262"/>
                    </a:lnTo>
                    <a:lnTo>
                      <a:pt x="324" y="262"/>
                    </a:lnTo>
                    <a:lnTo>
                      <a:pt x="324" y="262"/>
                    </a:lnTo>
                    <a:lnTo>
                      <a:pt x="328" y="262"/>
                    </a:lnTo>
                    <a:lnTo>
                      <a:pt x="332" y="264"/>
                    </a:lnTo>
                    <a:lnTo>
                      <a:pt x="334" y="268"/>
                    </a:lnTo>
                    <a:lnTo>
                      <a:pt x="334" y="272"/>
                    </a:lnTo>
                    <a:lnTo>
                      <a:pt x="334"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95"/>
              <p:cNvSpPr>
                <a:spLocks noChangeAspect="1" noEditPoints="1"/>
              </p:cNvSpPr>
              <p:nvPr/>
            </p:nvSpPr>
            <p:spPr bwMode="auto">
              <a:xfrm>
                <a:off x="2263746" y="3027577"/>
                <a:ext cx="179591" cy="258532"/>
              </a:xfrm>
              <a:custGeom>
                <a:avLst/>
                <a:gdLst>
                  <a:gd name="T0" fmla="*/ 350010811 w 636"/>
                  <a:gd name="T1" fmla="*/ 216073037 h 916"/>
                  <a:gd name="T2" fmla="*/ 328548598 w 636"/>
                  <a:gd name="T3" fmla="*/ 174837444 h 916"/>
                  <a:gd name="T4" fmla="*/ 295528481 w 636"/>
                  <a:gd name="T5" fmla="*/ 151746348 h 916"/>
                  <a:gd name="T6" fmla="*/ 354964328 w 636"/>
                  <a:gd name="T7" fmla="*/ 291945785 h 916"/>
                  <a:gd name="T8" fmla="*/ 424306302 w 636"/>
                  <a:gd name="T9" fmla="*/ 318336128 h 916"/>
                  <a:gd name="T10" fmla="*/ 468882506 w 636"/>
                  <a:gd name="T11" fmla="*/ 346376549 h 916"/>
                  <a:gd name="T12" fmla="*/ 493647480 w 636"/>
                  <a:gd name="T13" fmla="*/ 374416062 h 916"/>
                  <a:gd name="T14" fmla="*/ 516761471 w 636"/>
                  <a:gd name="T15" fmla="*/ 420600071 h 916"/>
                  <a:gd name="T16" fmla="*/ 525016728 w 636"/>
                  <a:gd name="T17" fmla="*/ 476680118 h 916"/>
                  <a:gd name="T18" fmla="*/ 520064119 w 636"/>
                  <a:gd name="T19" fmla="*/ 519564880 h 916"/>
                  <a:gd name="T20" fmla="*/ 505204476 w 636"/>
                  <a:gd name="T21" fmla="*/ 560800473 h 916"/>
                  <a:gd name="T22" fmla="*/ 467231636 w 636"/>
                  <a:gd name="T23" fmla="*/ 611931991 h 916"/>
                  <a:gd name="T24" fmla="*/ 435863297 w 636"/>
                  <a:gd name="T25" fmla="*/ 636673164 h 916"/>
                  <a:gd name="T26" fmla="*/ 384681798 w 636"/>
                  <a:gd name="T27" fmla="*/ 663063508 h 916"/>
                  <a:gd name="T28" fmla="*/ 343407333 w 636"/>
                  <a:gd name="T29" fmla="*/ 671310263 h 916"/>
                  <a:gd name="T30" fmla="*/ 295528481 w 636"/>
                  <a:gd name="T31" fmla="*/ 755430618 h 916"/>
                  <a:gd name="T32" fmla="*/ 234441707 w 636"/>
                  <a:gd name="T33" fmla="*/ 676258680 h 916"/>
                  <a:gd name="T34" fmla="*/ 155193608 w 636"/>
                  <a:gd name="T35" fmla="*/ 663063508 h 916"/>
                  <a:gd name="T36" fmla="*/ 115569984 w 636"/>
                  <a:gd name="T37" fmla="*/ 648219167 h 916"/>
                  <a:gd name="T38" fmla="*/ 67691132 w 636"/>
                  <a:gd name="T39" fmla="*/ 615230329 h 916"/>
                  <a:gd name="T40" fmla="*/ 41274479 w 636"/>
                  <a:gd name="T41" fmla="*/ 588839986 h 916"/>
                  <a:gd name="T42" fmla="*/ 23113998 w 636"/>
                  <a:gd name="T43" fmla="*/ 560800473 h 916"/>
                  <a:gd name="T44" fmla="*/ 4952610 w 636"/>
                  <a:gd name="T45" fmla="*/ 508018878 h 916"/>
                  <a:gd name="T46" fmla="*/ 171703212 w 636"/>
                  <a:gd name="T47" fmla="*/ 468433250 h 916"/>
                  <a:gd name="T48" fmla="*/ 186562855 w 636"/>
                  <a:gd name="T49" fmla="*/ 517915711 h 916"/>
                  <a:gd name="T50" fmla="*/ 199770721 w 636"/>
                  <a:gd name="T51" fmla="*/ 537708469 h 916"/>
                  <a:gd name="T52" fmla="*/ 234441707 w 636"/>
                  <a:gd name="T53" fmla="*/ 560800473 h 916"/>
                  <a:gd name="T54" fmla="*/ 194817203 w 636"/>
                  <a:gd name="T55" fmla="*/ 400807314 h 916"/>
                  <a:gd name="T56" fmla="*/ 113919114 w 636"/>
                  <a:gd name="T57" fmla="*/ 371117723 h 916"/>
                  <a:gd name="T58" fmla="*/ 80898997 w 636"/>
                  <a:gd name="T59" fmla="*/ 348025719 h 916"/>
                  <a:gd name="T60" fmla="*/ 51180605 w 636"/>
                  <a:gd name="T61" fmla="*/ 315037789 h 916"/>
                  <a:gd name="T62" fmla="*/ 26415737 w 636"/>
                  <a:gd name="T63" fmla="*/ 249061023 h 916"/>
                  <a:gd name="T64" fmla="*/ 26415737 w 636"/>
                  <a:gd name="T65" fmla="*/ 204527034 h 916"/>
                  <a:gd name="T66" fmla="*/ 37972740 w 636"/>
                  <a:gd name="T67" fmla="*/ 153395517 h 916"/>
                  <a:gd name="T68" fmla="*/ 66040263 w 636"/>
                  <a:gd name="T69" fmla="*/ 110510727 h 916"/>
                  <a:gd name="T70" fmla="*/ 92455993 w 636"/>
                  <a:gd name="T71" fmla="*/ 85769553 h 916"/>
                  <a:gd name="T72" fmla="*/ 143636612 w 636"/>
                  <a:gd name="T73" fmla="*/ 57729117 h 916"/>
                  <a:gd name="T74" fmla="*/ 209676847 w 636"/>
                  <a:gd name="T75" fmla="*/ 42884776 h 916"/>
                  <a:gd name="T76" fmla="*/ 295528481 w 636"/>
                  <a:gd name="T77" fmla="*/ 0 h 916"/>
                  <a:gd name="T78" fmla="*/ 318642472 w 636"/>
                  <a:gd name="T79" fmla="*/ 42884776 h 916"/>
                  <a:gd name="T80" fmla="*/ 379729189 w 636"/>
                  <a:gd name="T81" fmla="*/ 54430779 h 916"/>
                  <a:gd name="T82" fmla="*/ 427608041 w 636"/>
                  <a:gd name="T83" fmla="*/ 75872720 h 916"/>
                  <a:gd name="T84" fmla="*/ 454023771 w 636"/>
                  <a:gd name="T85" fmla="*/ 95665477 h 916"/>
                  <a:gd name="T86" fmla="*/ 483742263 w 636"/>
                  <a:gd name="T87" fmla="*/ 131952682 h 916"/>
                  <a:gd name="T88" fmla="*/ 503553606 w 636"/>
                  <a:gd name="T89" fmla="*/ 174837444 h 916"/>
                  <a:gd name="T90" fmla="*/ 234441707 w 636"/>
                  <a:gd name="T91" fmla="*/ 150096270 h 916"/>
                  <a:gd name="T92" fmla="*/ 212978586 w 636"/>
                  <a:gd name="T93" fmla="*/ 159993103 h 916"/>
                  <a:gd name="T94" fmla="*/ 198119851 w 636"/>
                  <a:gd name="T95" fmla="*/ 171539105 h 916"/>
                  <a:gd name="T96" fmla="*/ 188213725 w 636"/>
                  <a:gd name="T97" fmla="*/ 194630202 h 916"/>
                  <a:gd name="T98" fmla="*/ 188213725 w 636"/>
                  <a:gd name="T99" fmla="*/ 211124620 h 916"/>
                  <a:gd name="T100" fmla="*/ 198119851 w 636"/>
                  <a:gd name="T101" fmla="*/ 234216625 h 916"/>
                  <a:gd name="T102" fmla="*/ 212978586 w 636"/>
                  <a:gd name="T103" fmla="*/ 247411853 h 916"/>
                  <a:gd name="T104" fmla="*/ 234441707 w 636"/>
                  <a:gd name="T105" fmla="*/ 150096270 h 916"/>
                  <a:gd name="T106" fmla="*/ 312038085 w 636"/>
                  <a:gd name="T107" fmla="*/ 560800473 h 916"/>
                  <a:gd name="T108" fmla="*/ 348359941 w 636"/>
                  <a:gd name="T109" fmla="*/ 539357638 h 916"/>
                  <a:gd name="T110" fmla="*/ 361567807 w 636"/>
                  <a:gd name="T111" fmla="*/ 519564880 h 916"/>
                  <a:gd name="T112" fmla="*/ 364870454 w 636"/>
                  <a:gd name="T113" fmla="*/ 498122953 h 916"/>
                  <a:gd name="T114" fmla="*/ 358266067 w 636"/>
                  <a:gd name="T115" fmla="*/ 470082419 h 916"/>
                  <a:gd name="T116" fmla="*/ 343407333 w 636"/>
                  <a:gd name="T117" fmla="*/ 453588000 h 916"/>
                  <a:gd name="T118" fmla="*/ 295528481 w 636"/>
                  <a:gd name="T119" fmla="*/ 430496904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6"/>
                  <a:gd name="T181" fmla="*/ 0 h 916"/>
                  <a:gd name="T182" fmla="*/ 636 w 636"/>
                  <a:gd name="T183" fmla="*/ 916 h 9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6" h="916">
                    <a:moveTo>
                      <a:pt x="614" y="232"/>
                    </a:moveTo>
                    <a:lnTo>
                      <a:pt x="424" y="262"/>
                    </a:lnTo>
                    <a:lnTo>
                      <a:pt x="410" y="232"/>
                    </a:lnTo>
                    <a:lnTo>
                      <a:pt x="398" y="212"/>
                    </a:lnTo>
                    <a:lnTo>
                      <a:pt x="392" y="206"/>
                    </a:lnTo>
                    <a:lnTo>
                      <a:pt x="382" y="198"/>
                    </a:lnTo>
                    <a:lnTo>
                      <a:pt x="358" y="184"/>
                    </a:lnTo>
                    <a:lnTo>
                      <a:pt x="358" y="332"/>
                    </a:lnTo>
                    <a:lnTo>
                      <a:pt x="430" y="354"/>
                    </a:lnTo>
                    <a:lnTo>
                      <a:pt x="462" y="364"/>
                    </a:lnTo>
                    <a:lnTo>
                      <a:pt x="490" y="376"/>
                    </a:lnTo>
                    <a:lnTo>
                      <a:pt x="514" y="386"/>
                    </a:lnTo>
                    <a:lnTo>
                      <a:pt x="534" y="398"/>
                    </a:lnTo>
                    <a:lnTo>
                      <a:pt x="552" y="408"/>
                    </a:lnTo>
                    <a:lnTo>
                      <a:pt x="568" y="420"/>
                    </a:lnTo>
                    <a:lnTo>
                      <a:pt x="584" y="436"/>
                    </a:lnTo>
                    <a:lnTo>
                      <a:pt x="598" y="454"/>
                    </a:lnTo>
                    <a:lnTo>
                      <a:pt x="610" y="472"/>
                    </a:lnTo>
                    <a:lnTo>
                      <a:pt x="620" y="490"/>
                    </a:lnTo>
                    <a:lnTo>
                      <a:pt x="626" y="510"/>
                    </a:lnTo>
                    <a:lnTo>
                      <a:pt x="632" y="532"/>
                    </a:lnTo>
                    <a:lnTo>
                      <a:pt x="636" y="554"/>
                    </a:lnTo>
                    <a:lnTo>
                      <a:pt x="636" y="578"/>
                    </a:lnTo>
                    <a:lnTo>
                      <a:pt x="636" y="604"/>
                    </a:lnTo>
                    <a:lnTo>
                      <a:pt x="630" y="630"/>
                    </a:lnTo>
                    <a:lnTo>
                      <a:pt x="622" y="656"/>
                    </a:lnTo>
                    <a:lnTo>
                      <a:pt x="612" y="680"/>
                    </a:lnTo>
                    <a:lnTo>
                      <a:pt x="598" y="702"/>
                    </a:lnTo>
                    <a:lnTo>
                      <a:pt x="584" y="722"/>
                    </a:lnTo>
                    <a:lnTo>
                      <a:pt x="566" y="742"/>
                    </a:lnTo>
                    <a:lnTo>
                      <a:pt x="548" y="758"/>
                    </a:lnTo>
                    <a:lnTo>
                      <a:pt x="528" y="772"/>
                    </a:lnTo>
                    <a:lnTo>
                      <a:pt x="508" y="784"/>
                    </a:lnTo>
                    <a:lnTo>
                      <a:pt x="488" y="796"/>
                    </a:lnTo>
                    <a:lnTo>
                      <a:pt x="466" y="804"/>
                    </a:lnTo>
                    <a:lnTo>
                      <a:pt x="442" y="810"/>
                    </a:lnTo>
                    <a:lnTo>
                      <a:pt x="416" y="814"/>
                    </a:lnTo>
                    <a:lnTo>
                      <a:pt x="390" y="818"/>
                    </a:lnTo>
                    <a:lnTo>
                      <a:pt x="358" y="820"/>
                    </a:lnTo>
                    <a:lnTo>
                      <a:pt x="358" y="916"/>
                    </a:lnTo>
                    <a:lnTo>
                      <a:pt x="284" y="916"/>
                    </a:lnTo>
                    <a:lnTo>
                      <a:pt x="284" y="820"/>
                    </a:lnTo>
                    <a:lnTo>
                      <a:pt x="248" y="816"/>
                    </a:lnTo>
                    <a:lnTo>
                      <a:pt x="216" y="810"/>
                    </a:lnTo>
                    <a:lnTo>
                      <a:pt x="188" y="804"/>
                    </a:lnTo>
                    <a:lnTo>
                      <a:pt x="162" y="796"/>
                    </a:lnTo>
                    <a:lnTo>
                      <a:pt x="140" y="786"/>
                    </a:lnTo>
                    <a:lnTo>
                      <a:pt x="118" y="774"/>
                    </a:lnTo>
                    <a:lnTo>
                      <a:pt x="98" y="762"/>
                    </a:lnTo>
                    <a:lnTo>
                      <a:pt x="82" y="746"/>
                    </a:lnTo>
                    <a:lnTo>
                      <a:pt x="64" y="730"/>
                    </a:lnTo>
                    <a:lnTo>
                      <a:pt x="50" y="714"/>
                    </a:lnTo>
                    <a:lnTo>
                      <a:pt x="38" y="696"/>
                    </a:lnTo>
                    <a:lnTo>
                      <a:pt x="28" y="680"/>
                    </a:lnTo>
                    <a:lnTo>
                      <a:pt x="20" y="660"/>
                    </a:lnTo>
                    <a:lnTo>
                      <a:pt x="12" y="640"/>
                    </a:lnTo>
                    <a:lnTo>
                      <a:pt x="6" y="616"/>
                    </a:lnTo>
                    <a:lnTo>
                      <a:pt x="0" y="592"/>
                    </a:lnTo>
                    <a:lnTo>
                      <a:pt x="208" y="568"/>
                    </a:lnTo>
                    <a:lnTo>
                      <a:pt x="214" y="592"/>
                    </a:lnTo>
                    <a:lnTo>
                      <a:pt x="220" y="612"/>
                    </a:lnTo>
                    <a:lnTo>
                      <a:pt x="226" y="628"/>
                    </a:lnTo>
                    <a:lnTo>
                      <a:pt x="234" y="640"/>
                    </a:lnTo>
                    <a:lnTo>
                      <a:pt x="242" y="652"/>
                    </a:lnTo>
                    <a:lnTo>
                      <a:pt x="254" y="662"/>
                    </a:lnTo>
                    <a:lnTo>
                      <a:pt x="268" y="672"/>
                    </a:lnTo>
                    <a:lnTo>
                      <a:pt x="284" y="680"/>
                    </a:lnTo>
                    <a:lnTo>
                      <a:pt x="284" y="500"/>
                    </a:lnTo>
                    <a:lnTo>
                      <a:pt x="236" y="486"/>
                    </a:lnTo>
                    <a:lnTo>
                      <a:pt x="196" y="474"/>
                    </a:lnTo>
                    <a:lnTo>
                      <a:pt x="162" y="462"/>
                    </a:lnTo>
                    <a:lnTo>
                      <a:pt x="138" y="450"/>
                    </a:lnTo>
                    <a:lnTo>
                      <a:pt x="116" y="438"/>
                    </a:lnTo>
                    <a:lnTo>
                      <a:pt x="98" y="422"/>
                    </a:lnTo>
                    <a:lnTo>
                      <a:pt x="80" y="404"/>
                    </a:lnTo>
                    <a:lnTo>
                      <a:pt x="62" y="382"/>
                    </a:lnTo>
                    <a:lnTo>
                      <a:pt x="48" y="358"/>
                    </a:lnTo>
                    <a:lnTo>
                      <a:pt x="38" y="332"/>
                    </a:lnTo>
                    <a:lnTo>
                      <a:pt x="32" y="302"/>
                    </a:lnTo>
                    <a:lnTo>
                      <a:pt x="30" y="270"/>
                    </a:lnTo>
                    <a:lnTo>
                      <a:pt x="32" y="248"/>
                    </a:lnTo>
                    <a:lnTo>
                      <a:pt x="34" y="226"/>
                    </a:lnTo>
                    <a:lnTo>
                      <a:pt x="40" y="206"/>
                    </a:lnTo>
                    <a:lnTo>
                      <a:pt x="46" y="186"/>
                    </a:lnTo>
                    <a:lnTo>
                      <a:pt x="56" y="168"/>
                    </a:lnTo>
                    <a:lnTo>
                      <a:pt x="66" y="150"/>
                    </a:lnTo>
                    <a:lnTo>
                      <a:pt x="80" y="134"/>
                    </a:lnTo>
                    <a:lnTo>
                      <a:pt x="94" y="118"/>
                    </a:lnTo>
                    <a:lnTo>
                      <a:pt x="112" y="104"/>
                    </a:lnTo>
                    <a:lnTo>
                      <a:pt x="130" y="90"/>
                    </a:lnTo>
                    <a:lnTo>
                      <a:pt x="152" y="80"/>
                    </a:lnTo>
                    <a:lnTo>
                      <a:pt x="174" y="70"/>
                    </a:lnTo>
                    <a:lnTo>
                      <a:pt x="198" y="62"/>
                    </a:lnTo>
                    <a:lnTo>
                      <a:pt x="226" y="56"/>
                    </a:lnTo>
                    <a:lnTo>
                      <a:pt x="254" y="52"/>
                    </a:lnTo>
                    <a:lnTo>
                      <a:pt x="284" y="50"/>
                    </a:lnTo>
                    <a:lnTo>
                      <a:pt x="284" y="0"/>
                    </a:lnTo>
                    <a:lnTo>
                      <a:pt x="358" y="0"/>
                    </a:lnTo>
                    <a:lnTo>
                      <a:pt x="358" y="50"/>
                    </a:lnTo>
                    <a:lnTo>
                      <a:pt x="386" y="52"/>
                    </a:lnTo>
                    <a:lnTo>
                      <a:pt x="412" y="56"/>
                    </a:lnTo>
                    <a:lnTo>
                      <a:pt x="438" y="60"/>
                    </a:lnTo>
                    <a:lnTo>
                      <a:pt x="460" y="66"/>
                    </a:lnTo>
                    <a:lnTo>
                      <a:pt x="482" y="74"/>
                    </a:lnTo>
                    <a:lnTo>
                      <a:pt x="502" y="82"/>
                    </a:lnTo>
                    <a:lnTo>
                      <a:pt x="518" y="92"/>
                    </a:lnTo>
                    <a:lnTo>
                      <a:pt x="536" y="104"/>
                    </a:lnTo>
                    <a:lnTo>
                      <a:pt x="550" y="116"/>
                    </a:lnTo>
                    <a:lnTo>
                      <a:pt x="562" y="130"/>
                    </a:lnTo>
                    <a:lnTo>
                      <a:pt x="574" y="144"/>
                    </a:lnTo>
                    <a:lnTo>
                      <a:pt x="586" y="160"/>
                    </a:lnTo>
                    <a:lnTo>
                      <a:pt x="594" y="176"/>
                    </a:lnTo>
                    <a:lnTo>
                      <a:pt x="602" y="194"/>
                    </a:lnTo>
                    <a:lnTo>
                      <a:pt x="610" y="212"/>
                    </a:lnTo>
                    <a:lnTo>
                      <a:pt x="614" y="232"/>
                    </a:lnTo>
                    <a:close/>
                    <a:moveTo>
                      <a:pt x="284" y="182"/>
                    </a:moveTo>
                    <a:lnTo>
                      <a:pt x="284" y="182"/>
                    </a:lnTo>
                    <a:lnTo>
                      <a:pt x="270" y="188"/>
                    </a:lnTo>
                    <a:lnTo>
                      <a:pt x="258" y="194"/>
                    </a:lnTo>
                    <a:lnTo>
                      <a:pt x="246" y="200"/>
                    </a:lnTo>
                    <a:lnTo>
                      <a:pt x="240" y="208"/>
                    </a:lnTo>
                    <a:lnTo>
                      <a:pt x="234" y="216"/>
                    </a:lnTo>
                    <a:lnTo>
                      <a:pt x="230" y="226"/>
                    </a:lnTo>
                    <a:lnTo>
                      <a:pt x="228" y="236"/>
                    </a:lnTo>
                    <a:lnTo>
                      <a:pt x="226" y="246"/>
                    </a:lnTo>
                    <a:lnTo>
                      <a:pt x="228" y="256"/>
                    </a:lnTo>
                    <a:lnTo>
                      <a:pt x="230" y="266"/>
                    </a:lnTo>
                    <a:lnTo>
                      <a:pt x="234" y="276"/>
                    </a:lnTo>
                    <a:lnTo>
                      <a:pt x="240" y="284"/>
                    </a:lnTo>
                    <a:lnTo>
                      <a:pt x="248" y="292"/>
                    </a:lnTo>
                    <a:lnTo>
                      <a:pt x="258" y="300"/>
                    </a:lnTo>
                    <a:lnTo>
                      <a:pt x="270" y="306"/>
                    </a:lnTo>
                    <a:lnTo>
                      <a:pt x="284" y="312"/>
                    </a:lnTo>
                    <a:lnTo>
                      <a:pt x="284" y="182"/>
                    </a:lnTo>
                    <a:close/>
                    <a:moveTo>
                      <a:pt x="358" y="686"/>
                    </a:moveTo>
                    <a:lnTo>
                      <a:pt x="358" y="686"/>
                    </a:lnTo>
                    <a:lnTo>
                      <a:pt x="378" y="680"/>
                    </a:lnTo>
                    <a:lnTo>
                      <a:pt x="396" y="672"/>
                    </a:lnTo>
                    <a:lnTo>
                      <a:pt x="410" y="664"/>
                    </a:lnTo>
                    <a:lnTo>
                      <a:pt x="422" y="654"/>
                    </a:lnTo>
                    <a:lnTo>
                      <a:pt x="432" y="642"/>
                    </a:lnTo>
                    <a:lnTo>
                      <a:pt x="438" y="630"/>
                    </a:lnTo>
                    <a:lnTo>
                      <a:pt x="442" y="618"/>
                    </a:lnTo>
                    <a:lnTo>
                      <a:pt x="442" y="604"/>
                    </a:lnTo>
                    <a:lnTo>
                      <a:pt x="442" y="592"/>
                    </a:lnTo>
                    <a:lnTo>
                      <a:pt x="438" y="580"/>
                    </a:lnTo>
                    <a:lnTo>
                      <a:pt x="434" y="570"/>
                    </a:lnTo>
                    <a:lnTo>
                      <a:pt x="426" y="560"/>
                    </a:lnTo>
                    <a:lnTo>
                      <a:pt x="416" y="550"/>
                    </a:lnTo>
                    <a:lnTo>
                      <a:pt x="400" y="540"/>
                    </a:lnTo>
                    <a:lnTo>
                      <a:pt x="382" y="530"/>
                    </a:lnTo>
                    <a:lnTo>
                      <a:pt x="358" y="522"/>
                    </a:lnTo>
                    <a:lnTo>
                      <a:pt x="358" y="686"/>
                    </a:lnTo>
                    <a:close/>
                  </a:path>
                </a:pathLst>
              </a:custGeom>
              <a:grpFill/>
              <a:ln w="9525">
                <a:noFill/>
                <a:round/>
                <a:headEnd/>
                <a:tailEnd/>
              </a:ln>
            </p:spPr>
            <p:txBody>
              <a:bodyPr/>
              <a:lstStyle/>
              <a:p>
                <a:endParaRPr lang="en-GB"/>
              </a:p>
            </p:txBody>
          </p:sp>
        </p:grpSp>
        <p:grpSp>
          <p:nvGrpSpPr>
            <p:cNvPr id="18" name="Group 17"/>
            <p:cNvGrpSpPr/>
            <p:nvPr/>
          </p:nvGrpSpPr>
          <p:grpSpPr>
            <a:xfrm>
              <a:off x="1162941" y="1807812"/>
              <a:ext cx="586932" cy="496378"/>
              <a:chOff x="1579075" y="1687352"/>
              <a:chExt cx="586932" cy="496378"/>
            </a:xfrm>
          </p:grpSpPr>
          <p:sp>
            <p:nvSpPr>
              <p:cNvPr id="35" name="Freeform 4985"/>
              <p:cNvSpPr>
                <a:spLocks noChangeAspect="1" noEditPoints="1"/>
              </p:cNvSpPr>
              <p:nvPr/>
            </p:nvSpPr>
            <p:spPr bwMode="auto">
              <a:xfrm>
                <a:off x="1653348" y="1715927"/>
                <a:ext cx="512659" cy="46780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TextBox 35"/>
              <p:cNvSpPr txBox="1"/>
              <p:nvPr/>
            </p:nvSpPr>
            <p:spPr>
              <a:xfrm>
                <a:off x="1579075" y="1687352"/>
                <a:ext cx="281847" cy="221600"/>
              </a:xfrm>
              <a:prstGeom prst="rect">
                <a:avLst/>
              </a:prstGeom>
              <a:noFill/>
            </p:spPr>
            <p:txBody>
              <a:bodyPr wrap="none" rtlCol="0">
                <a:spAutoFit/>
              </a:bodyPr>
              <a:lstStyle/>
              <a:p>
                <a:r>
                  <a:rPr lang="en-AU" sz="1400" b="1" dirty="0" smtClean="0">
                    <a:solidFill>
                      <a:schemeClr val="bg1"/>
                    </a:solidFill>
                    <a:latin typeface="Arial Rounded MT Bold" panose="020F0704030504030204" pitchFamily="34" charset="0"/>
                  </a:rPr>
                  <a:t>H</a:t>
                </a:r>
                <a:r>
                  <a:rPr lang="en-AU" sz="1400" b="1" baseline="-25000" dirty="0" smtClean="0">
                    <a:solidFill>
                      <a:schemeClr val="bg1"/>
                    </a:solidFill>
                    <a:latin typeface="Arial Rounded MT Bold" panose="020F0704030504030204" pitchFamily="34" charset="0"/>
                  </a:rPr>
                  <a:t>2</a:t>
                </a:r>
              </a:p>
            </p:txBody>
          </p:sp>
        </p:grpSp>
        <p:grpSp>
          <p:nvGrpSpPr>
            <p:cNvPr id="19" name="Group 18"/>
            <p:cNvGrpSpPr>
              <a:grpSpLocks noChangeAspect="1"/>
            </p:cNvGrpSpPr>
            <p:nvPr/>
          </p:nvGrpSpPr>
          <p:grpSpPr>
            <a:xfrm>
              <a:off x="1260941" y="4807552"/>
              <a:ext cx="474323" cy="491939"/>
              <a:chOff x="1710151" y="4195153"/>
              <a:chExt cx="790538" cy="819899"/>
            </a:xfrm>
          </p:grpSpPr>
          <p:grpSp>
            <p:nvGrpSpPr>
              <p:cNvPr id="22" name="Group 21"/>
              <p:cNvGrpSpPr>
                <a:grpSpLocks noChangeAspect="1"/>
              </p:cNvGrpSpPr>
              <p:nvPr/>
            </p:nvGrpSpPr>
            <p:grpSpPr>
              <a:xfrm>
                <a:off x="1886855" y="4195153"/>
                <a:ext cx="383831" cy="345780"/>
                <a:chOff x="439738" y="3038475"/>
                <a:chExt cx="2562225" cy="2308225"/>
              </a:xfrm>
              <a:solidFill>
                <a:schemeClr val="accent2"/>
              </a:solidFill>
            </p:grpSpPr>
            <p:sp>
              <p:nvSpPr>
                <p:cNvPr id="24" name="Freeform 103"/>
                <p:cNvSpPr>
                  <a:spLocks/>
                </p:cNvSpPr>
                <p:nvPr/>
              </p:nvSpPr>
              <p:spPr bwMode="auto">
                <a:xfrm>
                  <a:off x="439738" y="3154363"/>
                  <a:ext cx="2562225" cy="1893887"/>
                </a:xfrm>
                <a:custGeom>
                  <a:avLst/>
                  <a:gdLst>
                    <a:gd name="T0" fmla="*/ 2147483647 w 2989"/>
                    <a:gd name="T1" fmla="*/ 2147483647 h 2163"/>
                    <a:gd name="T2" fmla="*/ 2147483647 w 2989"/>
                    <a:gd name="T3" fmla="*/ 2147483647 h 2163"/>
                    <a:gd name="T4" fmla="*/ 2147483647 w 2989"/>
                    <a:gd name="T5" fmla="*/ 2147483647 h 2163"/>
                    <a:gd name="T6" fmla="*/ 2147483647 w 2989"/>
                    <a:gd name="T7" fmla="*/ 2147483647 h 2163"/>
                    <a:gd name="T8" fmla="*/ 2147483647 w 2989"/>
                    <a:gd name="T9" fmla="*/ 2147483647 h 2163"/>
                    <a:gd name="T10" fmla="*/ 2147483647 w 2989"/>
                    <a:gd name="T11" fmla="*/ 2147483647 h 2163"/>
                    <a:gd name="T12" fmla="*/ 2147483647 w 2989"/>
                    <a:gd name="T13" fmla="*/ 2147483647 h 2163"/>
                    <a:gd name="T14" fmla="*/ 2147483647 w 2989"/>
                    <a:gd name="T15" fmla="*/ 2147483647 h 2163"/>
                    <a:gd name="T16" fmla="*/ 2147483647 w 2989"/>
                    <a:gd name="T17" fmla="*/ 2147483647 h 2163"/>
                    <a:gd name="T18" fmla="*/ 2147483647 w 2989"/>
                    <a:gd name="T19" fmla="*/ 2147483647 h 2163"/>
                    <a:gd name="T20" fmla="*/ 2147483647 w 2989"/>
                    <a:gd name="T21" fmla="*/ 2147483647 h 2163"/>
                    <a:gd name="T22" fmla="*/ 2147483647 w 2989"/>
                    <a:gd name="T23" fmla="*/ 2147483647 h 2163"/>
                    <a:gd name="T24" fmla="*/ 2147483647 w 2989"/>
                    <a:gd name="T25" fmla="*/ 2147483647 h 2163"/>
                    <a:gd name="T26" fmla="*/ 2147483647 w 2989"/>
                    <a:gd name="T27" fmla="*/ 2147483647 h 2163"/>
                    <a:gd name="T28" fmla="*/ 2147483647 w 2989"/>
                    <a:gd name="T29" fmla="*/ 2147483647 h 2163"/>
                    <a:gd name="T30" fmla="*/ 2147483647 w 2989"/>
                    <a:gd name="T31" fmla="*/ 2147483647 h 2163"/>
                    <a:gd name="T32" fmla="*/ 2147483647 w 2989"/>
                    <a:gd name="T33" fmla="*/ 2147483647 h 2163"/>
                    <a:gd name="T34" fmla="*/ 2147483647 w 2989"/>
                    <a:gd name="T35" fmla="*/ 2147483647 h 2163"/>
                    <a:gd name="T36" fmla="*/ 2147483647 w 2989"/>
                    <a:gd name="T37" fmla="*/ 2147483647 h 2163"/>
                    <a:gd name="T38" fmla="*/ 2147483647 w 2989"/>
                    <a:gd name="T39" fmla="*/ 2147483647 h 2163"/>
                    <a:gd name="T40" fmla="*/ 2147483647 w 2989"/>
                    <a:gd name="T41" fmla="*/ 2147483647 h 2163"/>
                    <a:gd name="T42" fmla="*/ 2147483647 w 2989"/>
                    <a:gd name="T43" fmla="*/ 2147483647 h 2163"/>
                    <a:gd name="T44" fmla="*/ 2147483647 w 2989"/>
                    <a:gd name="T45" fmla="*/ 2147483647 h 2163"/>
                    <a:gd name="T46" fmla="*/ 2147483647 w 2989"/>
                    <a:gd name="T47" fmla="*/ 2147483647 h 2163"/>
                    <a:gd name="T48" fmla="*/ 2147483647 w 2989"/>
                    <a:gd name="T49" fmla="*/ 2147483647 h 2163"/>
                    <a:gd name="T50" fmla="*/ 2147483647 w 2989"/>
                    <a:gd name="T51" fmla="*/ 2147483647 h 2163"/>
                    <a:gd name="T52" fmla="*/ 2147483647 w 2989"/>
                    <a:gd name="T53" fmla="*/ 2147483647 h 2163"/>
                    <a:gd name="T54" fmla="*/ 2147483647 w 2989"/>
                    <a:gd name="T55" fmla="*/ 2147483647 h 2163"/>
                    <a:gd name="T56" fmla="*/ 2147483647 w 2989"/>
                    <a:gd name="T57" fmla="*/ 2147483647 h 2163"/>
                    <a:gd name="T58" fmla="*/ 2147483647 w 2989"/>
                    <a:gd name="T59" fmla="*/ 2147483647 h 2163"/>
                    <a:gd name="T60" fmla="*/ 2147483647 w 2989"/>
                    <a:gd name="T61" fmla="*/ 2147483647 h 2163"/>
                    <a:gd name="T62" fmla="*/ 2147483647 w 2989"/>
                    <a:gd name="T63" fmla="*/ 2147483647 h 2163"/>
                    <a:gd name="T64" fmla="*/ 2147483647 w 2989"/>
                    <a:gd name="T65" fmla="*/ 2147483647 h 2163"/>
                    <a:gd name="T66" fmla="*/ 2147483647 w 2989"/>
                    <a:gd name="T67" fmla="*/ 2147483647 h 2163"/>
                    <a:gd name="T68" fmla="*/ 2147483647 w 2989"/>
                    <a:gd name="T69" fmla="*/ 2147483647 h 2163"/>
                    <a:gd name="T70" fmla="*/ 2147483647 w 2989"/>
                    <a:gd name="T71" fmla="*/ 2147483647 h 2163"/>
                    <a:gd name="T72" fmla="*/ 2147483647 w 2989"/>
                    <a:gd name="T73" fmla="*/ 2147483647 h 2163"/>
                    <a:gd name="T74" fmla="*/ 2147483647 w 2989"/>
                    <a:gd name="T75" fmla="*/ 0 h 2163"/>
                    <a:gd name="T76" fmla="*/ 2147483647 w 2989"/>
                    <a:gd name="T77" fmla="*/ 2147483647 h 2163"/>
                    <a:gd name="T78" fmla="*/ 2147483647 w 2989"/>
                    <a:gd name="T79" fmla="*/ 2147483647 h 2163"/>
                    <a:gd name="T80" fmla="*/ 2147483647 w 2989"/>
                    <a:gd name="T81" fmla="*/ 2147483647 h 2163"/>
                    <a:gd name="T82" fmla="*/ 2147483647 w 2989"/>
                    <a:gd name="T83" fmla="*/ 2147483647 h 2163"/>
                    <a:gd name="T84" fmla="*/ 2147483647 w 2989"/>
                    <a:gd name="T85" fmla="*/ 2147483647 h 2163"/>
                    <a:gd name="T86" fmla="*/ 2147483647 w 2989"/>
                    <a:gd name="T87" fmla="*/ 2147483647 h 2163"/>
                    <a:gd name="T88" fmla="*/ 2147483647 w 2989"/>
                    <a:gd name="T89" fmla="*/ 2147483647 h 2163"/>
                    <a:gd name="T90" fmla="*/ 2147483647 w 2989"/>
                    <a:gd name="T91" fmla="*/ 2147483647 h 2163"/>
                    <a:gd name="T92" fmla="*/ 2147483647 w 2989"/>
                    <a:gd name="T93" fmla="*/ 2147483647 h 2163"/>
                    <a:gd name="T94" fmla="*/ 2147483647 w 2989"/>
                    <a:gd name="T95" fmla="*/ 2147483647 h 2163"/>
                    <a:gd name="T96" fmla="*/ 2147483647 w 2989"/>
                    <a:gd name="T97" fmla="*/ 2147483647 h 2163"/>
                    <a:gd name="T98" fmla="*/ 2147483647 w 2989"/>
                    <a:gd name="T99" fmla="*/ 2147483647 h 2163"/>
                    <a:gd name="T100" fmla="*/ 2147483647 w 2989"/>
                    <a:gd name="T101" fmla="*/ 2147483647 h 2163"/>
                    <a:gd name="T102" fmla="*/ 2147483647 w 2989"/>
                    <a:gd name="T103" fmla="*/ 2147483647 h 2163"/>
                    <a:gd name="T104" fmla="*/ 2147483647 w 2989"/>
                    <a:gd name="T105" fmla="*/ 2147483647 h 2163"/>
                    <a:gd name="T106" fmla="*/ 2147483647 w 2989"/>
                    <a:gd name="T107" fmla="*/ 2147483647 h 2163"/>
                    <a:gd name="T108" fmla="*/ 2147483647 w 2989"/>
                    <a:gd name="T109" fmla="*/ 2147483647 h 2163"/>
                    <a:gd name="T110" fmla="*/ 2147483647 w 2989"/>
                    <a:gd name="T111" fmla="*/ 2147483647 h 2163"/>
                    <a:gd name="T112" fmla="*/ 2147483647 w 2989"/>
                    <a:gd name="T113" fmla="*/ 2147483647 h 21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89"/>
                    <a:gd name="T172" fmla="*/ 0 h 2163"/>
                    <a:gd name="T173" fmla="*/ 2989 w 2989"/>
                    <a:gd name="T174" fmla="*/ 2163 h 21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89" h="2163">
                      <a:moveTo>
                        <a:pt x="643" y="502"/>
                      </a:moveTo>
                      <a:lnTo>
                        <a:pt x="665" y="544"/>
                      </a:lnTo>
                      <a:lnTo>
                        <a:pt x="623" y="595"/>
                      </a:lnTo>
                      <a:lnTo>
                        <a:pt x="572" y="661"/>
                      </a:lnTo>
                      <a:lnTo>
                        <a:pt x="507" y="685"/>
                      </a:lnTo>
                      <a:lnTo>
                        <a:pt x="428" y="716"/>
                      </a:lnTo>
                      <a:lnTo>
                        <a:pt x="332" y="758"/>
                      </a:lnTo>
                      <a:lnTo>
                        <a:pt x="262" y="766"/>
                      </a:lnTo>
                      <a:lnTo>
                        <a:pt x="225" y="801"/>
                      </a:lnTo>
                      <a:lnTo>
                        <a:pt x="79" y="929"/>
                      </a:lnTo>
                      <a:lnTo>
                        <a:pt x="60" y="917"/>
                      </a:lnTo>
                      <a:lnTo>
                        <a:pt x="49" y="864"/>
                      </a:lnTo>
                      <a:lnTo>
                        <a:pt x="0" y="1111"/>
                      </a:lnTo>
                      <a:lnTo>
                        <a:pt x="50" y="1151"/>
                      </a:lnTo>
                      <a:lnTo>
                        <a:pt x="89" y="1221"/>
                      </a:lnTo>
                      <a:lnTo>
                        <a:pt x="40" y="1197"/>
                      </a:lnTo>
                      <a:lnTo>
                        <a:pt x="41" y="1207"/>
                      </a:lnTo>
                      <a:lnTo>
                        <a:pt x="71" y="1243"/>
                      </a:lnTo>
                      <a:lnTo>
                        <a:pt x="71" y="1250"/>
                      </a:lnTo>
                      <a:lnTo>
                        <a:pt x="21" y="1210"/>
                      </a:lnTo>
                      <a:lnTo>
                        <a:pt x="8" y="1218"/>
                      </a:lnTo>
                      <a:lnTo>
                        <a:pt x="11" y="1231"/>
                      </a:lnTo>
                      <a:lnTo>
                        <a:pt x="107" y="1335"/>
                      </a:lnTo>
                      <a:lnTo>
                        <a:pt x="276" y="1636"/>
                      </a:lnTo>
                      <a:lnTo>
                        <a:pt x="276" y="1746"/>
                      </a:lnTo>
                      <a:lnTo>
                        <a:pt x="254" y="1779"/>
                      </a:lnTo>
                      <a:lnTo>
                        <a:pt x="234" y="1779"/>
                      </a:lnTo>
                      <a:lnTo>
                        <a:pt x="252" y="1803"/>
                      </a:lnTo>
                      <a:lnTo>
                        <a:pt x="262" y="1833"/>
                      </a:lnTo>
                      <a:lnTo>
                        <a:pt x="305" y="1833"/>
                      </a:lnTo>
                      <a:lnTo>
                        <a:pt x="315" y="1866"/>
                      </a:lnTo>
                      <a:lnTo>
                        <a:pt x="346" y="1874"/>
                      </a:lnTo>
                      <a:lnTo>
                        <a:pt x="395" y="1885"/>
                      </a:lnTo>
                      <a:lnTo>
                        <a:pt x="431" y="1883"/>
                      </a:lnTo>
                      <a:lnTo>
                        <a:pt x="470" y="1879"/>
                      </a:lnTo>
                      <a:lnTo>
                        <a:pt x="506" y="1840"/>
                      </a:lnTo>
                      <a:lnTo>
                        <a:pt x="532" y="1812"/>
                      </a:lnTo>
                      <a:lnTo>
                        <a:pt x="561" y="1812"/>
                      </a:lnTo>
                      <a:lnTo>
                        <a:pt x="603" y="1772"/>
                      </a:lnTo>
                      <a:lnTo>
                        <a:pt x="733" y="1742"/>
                      </a:lnTo>
                      <a:lnTo>
                        <a:pt x="743" y="1741"/>
                      </a:lnTo>
                      <a:lnTo>
                        <a:pt x="770" y="1747"/>
                      </a:lnTo>
                      <a:lnTo>
                        <a:pt x="799" y="1735"/>
                      </a:lnTo>
                      <a:lnTo>
                        <a:pt x="844" y="1735"/>
                      </a:lnTo>
                      <a:lnTo>
                        <a:pt x="881" y="1693"/>
                      </a:lnTo>
                      <a:lnTo>
                        <a:pt x="911" y="1662"/>
                      </a:lnTo>
                      <a:lnTo>
                        <a:pt x="988" y="1629"/>
                      </a:lnTo>
                      <a:lnTo>
                        <a:pt x="1063" y="1597"/>
                      </a:lnTo>
                      <a:lnTo>
                        <a:pt x="1106" y="1611"/>
                      </a:lnTo>
                      <a:lnTo>
                        <a:pt x="1168" y="1580"/>
                      </a:lnTo>
                      <a:lnTo>
                        <a:pt x="1228" y="1553"/>
                      </a:lnTo>
                      <a:lnTo>
                        <a:pt x="1295" y="1552"/>
                      </a:lnTo>
                      <a:lnTo>
                        <a:pt x="1371" y="1530"/>
                      </a:lnTo>
                      <a:lnTo>
                        <a:pt x="1400" y="1549"/>
                      </a:lnTo>
                      <a:lnTo>
                        <a:pt x="1566" y="1618"/>
                      </a:lnTo>
                      <a:lnTo>
                        <a:pt x="1580" y="1644"/>
                      </a:lnTo>
                      <a:lnTo>
                        <a:pt x="1662" y="1709"/>
                      </a:lnTo>
                      <a:lnTo>
                        <a:pt x="1689" y="1780"/>
                      </a:lnTo>
                      <a:lnTo>
                        <a:pt x="1832" y="1644"/>
                      </a:lnTo>
                      <a:lnTo>
                        <a:pt x="1856" y="1684"/>
                      </a:lnTo>
                      <a:lnTo>
                        <a:pt x="1802" y="1783"/>
                      </a:lnTo>
                      <a:lnTo>
                        <a:pt x="1764" y="1825"/>
                      </a:lnTo>
                      <a:lnTo>
                        <a:pt x="1823" y="1818"/>
                      </a:lnTo>
                      <a:lnTo>
                        <a:pt x="1875" y="1759"/>
                      </a:lnTo>
                      <a:lnTo>
                        <a:pt x="1885" y="1792"/>
                      </a:lnTo>
                      <a:lnTo>
                        <a:pt x="1875" y="1853"/>
                      </a:lnTo>
                      <a:lnTo>
                        <a:pt x="1894" y="1853"/>
                      </a:lnTo>
                      <a:lnTo>
                        <a:pt x="1906" y="1868"/>
                      </a:lnTo>
                      <a:lnTo>
                        <a:pt x="1945" y="1918"/>
                      </a:lnTo>
                      <a:lnTo>
                        <a:pt x="1947" y="1978"/>
                      </a:lnTo>
                      <a:lnTo>
                        <a:pt x="2027" y="2046"/>
                      </a:lnTo>
                      <a:lnTo>
                        <a:pt x="2056" y="2083"/>
                      </a:lnTo>
                      <a:lnTo>
                        <a:pt x="2140" y="2090"/>
                      </a:lnTo>
                      <a:lnTo>
                        <a:pt x="2169" y="2114"/>
                      </a:lnTo>
                      <a:lnTo>
                        <a:pt x="2194" y="2114"/>
                      </a:lnTo>
                      <a:lnTo>
                        <a:pt x="2224" y="2091"/>
                      </a:lnTo>
                      <a:lnTo>
                        <a:pt x="2206" y="2073"/>
                      </a:lnTo>
                      <a:lnTo>
                        <a:pt x="2264" y="2074"/>
                      </a:lnTo>
                      <a:lnTo>
                        <a:pt x="2242" y="2115"/>
                      </a:lnTo>
                      <a:lnTo>
                        <a:pt x="2283" y="2109"/>
                      </a:lnTo>
                      <a:lnTo>
                        <a:pt x="2388" y="2163"/>
                      </a:lnTo>
                      <a:lnTo>
                        <a:pt x="2389" y="2133"/>
                      </a:lnTo>
                      <a:lnTo>
                        <a:pt x="2407" y="2121"/>
                      </a:lnTo>
                      <a:lnTo>
                        <a:pt x="2429" y="2128"/>
                      </a:lnTo>
                      <a:lnTo>
                        <a:pt x="2438" y="2115"/>
                      </a:lnTo>
                      <a:lnTo>
                        <a:pt x="2498" y="2102"/>
                      </a:lnTo>
                      <a:lnTo>
                        <a:pt x="2540" y="2121"/>
                      </a:lnTo>
                      <a:lnTo>
                        <a:pt x="2569" y="2096"/>
                      </a:lnTo>
                      <a:lnTo>
                        <a:pt x="2611" y="2057"/>
                      </a:lnTo>
                      <a:lnTo>
                        <a:pt x="2784" y="1742"/>
                      </a:lnTo>
                      <a:lnTo>
                        <a:pt x="2850" y="1705"/>
                      </a:lnTo>
                      <a:lnTo>
                        <a:pt x="2989" y="1427"/>
                      </a:lnTo>
                      <a:lnTo>
                        <a:pt x="2979" y="1186"/>
                      </a:lnTo>
                      <a:lnTo>
                        <a:pt x="2877" y="1022"/>
                      </a:lnTo>
                      <a:lnTo>
                        <a:pt x="2887" y="982"/>
                      </a:lnTo>
                      <a:lnTo>
                        <a:pt x="2869" y="938"/>
                      </a:lnTo>
                      <a:lnTo>
                        <a:pt x="2858" y="945"/>
                      </a:lnTo>
                      <a:lnTo>
                        <a:pt x="2838" y="930"/>
                      </a:lnTo>
                      <a:lnTo>
                        <a:pt x="2828" y="930"/>
                      </a:lnTo>
                      <a:lnTo>
                        <a:pt x="2829" y="944"/>
                      </a:lnTo>
                      <a:lnTo>
                        <a:pt x="2806" y="950"/>
                      </a:lnTo>
                      <a:lnTo>
                        <a:pt x="2747" y="761"/>
                      </a:lnTo>
                      <a:lnTo>
                        <a:pt x="2601" y="669"/>
                      </a:lnTo>
                      <a:lnTo>
                        <a:pt x="2583" y="649"/>
                      </a:lnTo>
                      <a:lnTo>
                        <a:pt x="2561" y="516"/>
                      </a:lnTo>
                      <a:lnTo>
                        <a:pt x="2512" y="437"/>
                      </a:lnTo>
                      <a:lnTo>
                        <a:pt x="2491" y="346"/>
                      </a:lnTo>
                      <a:lnTo>
                        <a:pt x="2480" y="282"/>
                      </a:lnTo>
                      <a:lnTo>
                        <a:pt x="2489" y="248"/>
                      </a:lnTo>
                      <a:lnTo>
                        <a:pt x="2469" y="235"/>
                      </a:lnTo>
                      <a:lnTo>
                        <a:pt x="2428" y="287"/>
                      </a:lnTo>
                      <a:lnTo>
                        <a:pt x="2407" y="287"/>
                      </a:lnTo>
                      <a:lnTo>
                        <a:pt x="2347" y="86"/>
                      </a:lnTo>
                      <a:lnTo>
                        <a:pt x="2347" y="0"/>
                      </a:lnTo>
                      <a:lnTo>
                        <a:pt x="2256" y="117"/>
                      </a:lnTo>
                      <a:lnTo>
                        <a:pt x="2277" y="138"/>
                      </a:lnTo>
                      <a:lnTo>
                        <a:pt x="2253" y="150"/>
                      </a:lnTo>
                      <a:lnTo>
                        <a:pt x="2253" y="212"/>
                      </a:lnTo>
                      <a:lnTo>
                        <a:pt x="2232" y="235"/>
                      </a:lnTo>
                      <a:lnTo>
                        <a:pt x="2222" y="352"/>
                      </a:lnTo>
                      <a:lnTo>
                        <a:pt x="2158" y="460"/>
                      </a:lnTo>
                      <a:lnTo>
                        <a:pt x="2140" y="505"/>
                      </a:lnTo>
                      <a:lnTo>
                        <a:pt x="2089" y="510"/>
                      </a:lnTo>
                      <a:lnTo>
                        <a:pt x="2060" y="498"/>
                      </a:lnTo>
                      <a:lnTo>
                        <a:pt x="2009" y="460"/>
                      </a:lnTo>
                      <a:lnTo>
                        <a:pt x="1876" y="394"/>
                      </a:lnTo>
                      <a:lnTo>
                        <a:pt x="1832" y="354"/>
                      </a:lnTo>
                      <a:lnTo>
                        <a:pt x="1740" y="287"/>
                      </a:lnTo>
                      <a:lnTo>
                        <a:pt x="1740" y="223"/>
                      </a:lnTo>
                      <a:lnTo>
                        <a:pt x="1770" y="204"/>
                      </a:lnTo>
                      <a:lnTo>
                        <a:pt x="1802" y="217"/>
                      </a:lnTo>
                      <a:lnTo>
                        <a:pt x="1833" y="189"/>
                      </a:lnTo>
                      <a:lnTo>
                        <a:pt x="1814" y="171"/>
                      </a:lnTo>
                      <a:lnTo>
                        <a:pt x="1844" y="111"/>
                      </a:lnTo>
                      <a:lnTo>
                        <a:pt x="1797" y="98"/>
                      </a:lnTo>
                      <a:lnTo>
                        <a:pt x="1773" y="84"/>
                      </a:lnTo>
                      <a:lnTo>
                        <a:pt x="1712" y="98"/>
                      </a:lnTo>
                      <a:lnTo>
                        <a:pt x="1477" y="5"/>
                      </a:lnTo>
                      <a:lnTo>
                        <a:pt x="1432" y="26"/>
                      </a:lnTo>
                      <a:lnTo>
                        <a:pt x="1484" y="73"/>
                      </a:lnTo>
                      <a:lnTo>
                        <a:pt x="1484" y="104"/>
                      </a:lnTo>
                      <a:lnTo>
                        <a:pt x="1455" y="111"/>
                      </a:lnTo>
                      <a:lnTo>
                        <a:pt x="1414" y="92"/>
                      </a:lnTo>
                      <a:lnTo>
                        <a:pt x="1338" y="113"/>
                      </a:lnTo>
                      <a:lnTo>
                        <a:pt x="1209" y="242"/>
                      </a:lnTo>
                      <a:lnTo>
                        <a:pt x="1246" y="267"/>
                      </a:lnTo>
                      <a:lnTo>
                        <a:pt x="1240" y="287"/>
                      </a:lnTo>
                      <a:lnTo>
                        <a:pt x="1246" y="308"/>
                      </a:lnTo>
                      <a:lnTo>
                        <a:pt x="1199" y="287"/>
                      </a:lnTo>
                      <a:lnTo>
                        <a:pt x="1175" y="267"/>
                      </a:lnTo>
                      <a:lnTo>
                        <a:pt x="1148" y="287"/>
                      </a:lnTo>
                      <a:lnTo>
                        <a:pt x="1138" y="286"/>
                      </a:lnTo>
                      <a:lnTo>
                        <a:pt x="1115" y="329"/>
                      </a:lnTo>
                      <a:lnTo>
                        <a:pt x="1104" y="317"/>
                      </a:lnTo>
                      <a:lnTo>
                        <a:pt x="1113" y="275"/>
                      </a:lnTo>
                      <a:lnTo>
                        <a:pt x="1024" y="205"/>
                      </a:lnTo>
                      <a:lnTo>
                        <a:pt x="1005" y="224"/>
                      </a:lnTo>
                      <a:lnTo>
                        <a:pt x="963" y="237"/>
                      </a:lnTo>
                      <a:lnTo>
                        <a:pt x="953" y="248"/>
                      </a:lnTo>
                      <a:lnTo>
                        <a:pt x="901" y="262"/>
                      </a:lnTo>
                      <a:lnTo>
                        <a:pt x="892" y="292"/>
                      </a:lnTo>
                      <a:lnTo>
                        <a:pt x="858" y="317"/>
                      </a:lnTo>
                      <a:lnTo>
                        <a:pt x="861" y="333"/>
                      </a:lnTo>
                      <a:lnTo>
                        <a:pt x="808" y="345"/>
                      </a:lnTo>
                      <a:lnTo>
                        <a:pt x="808" y="381"/>
                      </a:lnTo>
                      <a:lnTo>
                        <a:pt x="790" y="399"/>
                      </a:lnTo>
                      <a:lnTo>
                        <a:pt x="750" y="373"/>
                      </a:lnTo>
                      <a:lnTo>
                        <a:pt x="737" y="385"/>
                      </a:lnTo>
                      <a:lnTo>
                        <a:pt x="768" y="463"/>
                      </a:lnTo>
                      <a:lnTo>
                        <a:pt x="747" y="463"/>
                      </a:lnTo>
                      <a:lnTo>
                        <a:pt x="735" y="485"/>
                      </a:lnTo>
                      <a:lnTo>
                        <a:pt x="683" y="436"/>
                      </a:lnTo>
                      <a:lnTo>
                        <a:pt x="643" y="502"/>
                      </a:lnTo>
                      <a:close/>
                    </a:path>
                  </a:pathLst>
                </a:custGeom>
                <a:grpFill/>
                <a:ln w="7938">
                  <a:noFill/>
                  <a:prstDash val="solid"/>
                  <a:round/>
                  <a:headEnd/>
                  <a:tailEnd/>
                </a:ln>
              </p:spPr>
              <p:txBody>
                <a:bodyPr/>
                <a:lstStyle/>
                <a:p>
                  <a:endParaRPr lang="en-GB"/>
                </a:p>
              </p:txBody>
            </p:sp>
            <p:sp>
              <p:nvSpPr>
                <p:cNvPr id="25" name="Freeform 104"/>
                <p:cNvSpPr>
                  <a:spLocks/>
                </p:cNvSpPr>
                <p:nvPr/>
              </p:nvSpPr>
              <p:spPr bwMode="auto">
                <a:xfrm>
                  <a:off x="2141538" y="5035550"/>
                  <a:ext cx="73025" cy="61913"/>
                </a:xfrm>
                <a:custGeom>
                  <a:avLst/>
                  <a:gdLst>
                    <a:gd name="T0" fmla="*/ 0 w 87"/>
                    <a:gd name="T1" fmla="*/ 2147483647 h 70"/>
                    <a:gd name="T2" fmla="*/ 2147483647 w 87"/>
                    <a:gd name="T3" fmla="*/ 2147483647 h 70"/>
                    <a:gd name="T4" fmla="*/ 2147483647 w 87"/>
                    <a:gd name="T5" fmla="*/ 2147483647 h 70"/>
                    <a:gd name="T6" fmla="*/ 2147483647 w 87"/>
                    <a:gd name="T7" fmla="*/ 2147483647 h 70"/>
                    <a:gd name="T8" fmla="*/ 2147483647 w 87"/>
                    <a:gd name="T9" fmla="*/ 2147483647 h 70"/>
                    <a:gd name="T10" fmla="*/ 2147483647 w 87"/>
                    <a:gd name="T11" fmla="*/ 2147483647 h 70"/>
                    <a:gd name="T12" fmla="*/ 2147483647 w 87"/>
                    <a:gd name="T13" fmla="*/ 0 h 70"/>
                    <a:gd name="T14" fmla="*/ 0 w 87"/>
                    <a:gd name="T15" fmla="*/ 2147483647 h 70"/>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70"/>
                    <a:gd name="T26" fmla="*/ 87 w 87"/>
                    <a:gd name="T27" fmla="*/ 70 h 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70">
                      <a:moveTo>
                        <a:pt x="0" y="11"/>
                      </a:moveTo>
                      <a:lnTo>
                        <a:pt x="1" y="38"/>
                      </a:lnTo>
                      <a:lnTo>
                        <a:pt x="21" y="70"/>
                      </a:lnTo>
                      <a:lnTo>
                        <a:pt x="57" y="59"/>
                      </a:lnTo>
                      <a:lnTo>
                        <a:pt x="87" y="51"/>
                      </a:lnTo>
                      <a:lnTo>
                        <a:pt x="87" y="16"/>
                      </a:lnTo>
                      <a:lnTo>
                        <a:pt x="48" y="0"/>
                      </a:lnTo>
                      <a:lnTo>
                        <a:pt x="0" y="11"/>
                      </a:lnTo>
                      <a:close/>
                    </a:path>
                  </a:pathLst>
                </a:custGeom>
                <a:grpFill/>
                <a:ln w="7938">
                  <a:noFill/>
                  <a:prstDash val="solid"/>
                  <a:round/>
                  <a:headEnd/>
                  <a:tailEnd/>
                </a:ln>
              </p:spPr>
              <p:txBody>
                <a:bodyPr/>
                <a:lstStyle/>
                <a:p>
                  <a:endParaRPr lang="en-GB"/>
                </a:p>
              </p:txBody>
            </p:sp>
            <p:sp>
              <p:nvSpPr>
                <p:cNvPr id="26" name="Freeform 105"/>
                <p:cNvSpPr>
                  <a:spLocks/>
                </p:cNvSpPr>
                <p:nvPr/>
              </p:nvSpPr>
              <p:spPr bwMode="auto">
                <a:xfrm>
                  <a:off x="2284413" y="5065713"/>
                  <a:ext cx="419100" cy="280987"/>
                </a:xfrm>
                <a:custGeom>
                  <a:avLst/>
                  <a:gdLst>
                    <a:gd name="T0" fmla="*/ 0 w 491"/>
                    <a:gd name="T1" fmla="*/ 2147483647 h 320"/>
                    <a:gd name="T2" fmla="*/ 0 w 491"/>
                    <a:gd name="T3" fmla="*/ 2147483647 h 320"/>
                    <a:gd name="T4" fmla="*/ 2147483647 w 491"/>
                    <a:gd name="T5" fmla="*/ 2147483647 h 320"/>
                    <a:gd name="T6" fmla="*/ 2147483647 w 491"/>
                    <a:gd name="T7" fmla="*/ 2147483647 h 320"/>
                    <a:gd name="T8" fmla="*/ 2147483647 w 491"/>
                    <a:gd name="T9" fmla="*/ 2147483647 h 320"/>
                    <a:gd name="T10" fmla="*/ 2147483647 w 491"/>
                    <a:gd name="T11" fmla="*/ 2147483647 h 320"/>
                    <a:gd name="T12" fmla="*/ 2147483647 w 491"/>
                    <a:gd name="T13" fmla="*/ 2147483647 h 320"/>
                    <a:gd name="T14" fmla="*/ 2147483647 w 491"/>
                    <a:gd name="T15" fmla="*/ 2147483647 h 320"/>
                    <a:gd name="T16" fmla="*/ 2147483647 w 491"/>
                    <a:gd name="T17" fmla="*/ 2147483647 h 320"/>
                    <a:gd name="T18" fmla="*/ 2147483647 w 491"/>
                    <a:gd name="T19" fmla="*/ 2147483647 h 320"/>
                    <a:gd name="T20" fmla="*/ 2147483647 w 491"/>
                    <a:gd name="T21" fmla="*/ 2147483647 h 320"/>
                    <a:gd name="T22" fmla="*/ 2147483647 w 491"/>
                    <a:gd name="T23" fmla="*/ 2147483647 h 320"/>
                    <a:gd name="T24" fmla="*/ 2147483647 w 491"/>
                    <a:gd name="T25" fmla="*/ 2147483647 h 320"/>
                    <a:gd name="T26" fmla="*/ 2147483647 w 491"/>
                    <a:gd name="T27" fmla="*/ 2147483647 h 320"/>
                    <a:gd name="T28" fmla="*/ 2147483647 w 491"/>
                    <a:gd name="T29" fmla="*/ 2147483647 h 320"/>
                    <a:gd name="T30" fmla="*/ 2147483647 w 491"/>
                    <a:gd name="T31" fmla="*/ 2147483647 h 320"/>
                    <a:gd name="T32" fmla="*/ 2147483647 w 491"/>
                    <a:gd name="T33" fmla="*/ 2147483647 h 320"/>
                    <a:gd name="T34" fmla="*/ 2147483647 w 491"/>
                    <a:gd name="T35" fmla="*/ 2147483647 h 320"/>
                    <a:gd name="T36" fmla="*/ 2147483647 w 491"/>
                    <a:gd name="T37" fmla="*/ 0 h 320"/>
                    <a:gd name="T38" fmla="*/ 2147483647 w 491"/>
                    <a:gd name="T39" fmla="*/ 2147483647 h 320"/>
                    <a:gd name="T40" fmla="*/ 2147483647 w 491"/>
                    <a:gd name="T41" fmla="*/ 2147483647 h 320"/>
                    <a:gd name="T42" fmla="*/ 2147483647 w 491"/>
                    <a:gd name="T43" fmla="*/ 2147483647 h 320"/>
                    <a:gd name="T44" fmla="*/ 2147483647 w 491"/>
                    <a:gd name="T45" fmla="*/ 2147483647 h 320"/>
                    <a:gd name="T46" fmla="*/ 2147483647 w 491"/>
                    <a:gd name="T47" fmla="*/ 2147483647 h 320"/>
                    <a:gd name="T48" fmla="*/ 0 w 491"/>
                    <a:gd name="T49" fmla="*/ 2147483647 h 3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1"/>
                    <a:gd name="T76" fmla="*/ 0 h 320"/>
                    <a:gd name="T77" fmla="*/ 491 w 491"/>
                    <a:gd name="T78" fmla="*/ 320 h 3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1" h="320">
                      <a:moveTo>
                        <a:pt x="0" y="32"/>
                      </a:moveTo>
                      <a:lnTo>
                        <a:pt x="0" y="77"/>
                      </a:lnTo>
                      <a:lnTo>
                        <a:pt x="13" y="95"/>
                      </a:lnTo>
                      <a:lnTo>
                        <a:pt x="30" y="123"/>
                      </a:lnTo>
                      <a:lnTo>
                        <a:pt x="38" y="130"/>
                      </a:lnTo>
                      <a:lnTo>
                        <a:pt x="57" y="160"/>
                      </a:lnTo>
                      <a:lnTo>
                        <a:pt x="82" y="199"/>
                      </a:lnTo>
                      <a:lnTo>
                        <a:pt x="107" y="243"/>
                      </a:lnTo>
                      <a:lnTo>
                        <a:pt x="133" y="277"/>
                      </a:lnTo>
                      <a:lnTo>
                        <a:pt x="182" y="311"/>
                      </a:lnTo>
                      <a:lnTo>
                        <a:pt x="216" y="314"/>
                      </a:lnTo>
                      <a:lnTo>
                        <a:pt x="252" y="320"/>
                      </a:lnTo>
                      <a:lnTo>
                        <a:pt x="298" y="311"/>
                      </a:lnTo>
                      <a:lnTo>
                        <a:pt x="364" y="249"/>
                      </a:lnTo>
                      <a:lnTo>
                        <a:pt x="439" y="169"/>
                      </a:lnTo>
                      <a:lnTo>
                        <a:pt x="481" y="111"/>
                      </a:lnTo>
                      <a:lnTo>
                        <a:pt x="491" y="70"/>
                      </a:lnTo>
                      <a:lnTo>
                        <a:pt x="491" y="7"/>
                      </a:lnTo>
                      <a:lnTo>
                        <a:pt x="463" y="0"/>
                      </a:lnTo>
                      <a:lnTo>
                        <a:pt x="395" y="19"/>
                      </a:lnTo>
                      <a:lnTo>
                        <a:pt x="261" y="70"/>
                      </a:lnTo>
                      <a:lnTo>
                        <a:pt x="186" y="79"/>
                      </a:lnTo>
                      <a:lnTo>
                        <a:pt x="128" y="70"/>
                      </a:lnTo>
                      <a:lnTo>
                        <a:pt x="83" y="59"/>
                      </a:lnTo>
                      <a:lnTo>
                        <a:pt x="0" y="32"/>
                      </a:lnTo>
                      <a:close/>
                    </a:path>
                  </a:pathLst>
                </a:custGeom>
                <a:grpFill/>
                <a:ln w="7938">
                  <a:noFill/>
                  <a:prstDash val="solid"/>
                  <a:round/>
                  <a:headEnd/>
                  <a:tailEnd/>
                </a:ln>
              </p:spPr>
              <p:txBody>
                <a:bodyPr/>
                <a:lstStyle/>
                <a:p>
                  <a:endParaRPr lang="en-GB"/>
                </a:p>
              </p:txBody>
            </p:sp>
            <p:sp>
              <p:nvSpPr>
                <p:cNvPr id="27" name="Freeform 106"/>
                <p:cNvSpPr>
                  <a:spLocks/>
                </p:cNvSpPr>
                <p:nvPr/>
              </p:nvSpPr>
              <p:spPr bwMode="auto">
                <a:xfrm>
                  <a:off x="2686050" y="4976813"/>
                  <a:ext cx="74613" cy="50800"/>
                </a:xfrm>
                <a:custGeom>
                  <a:avLst/>
                  <a:gdLst>
                    <a:gd name="T0" fmla="*/ 2147483647 w 87"/>
                    <a:gd name="T1" fmla="*/ 0 h 60"/>
                    <a:gd name="T2" fmla="*/ 0 w 87"/>
                    <a:gd name="T3" fmla="*/ 2147483647 h 60"/>
                    <a:gd name="T4" fmla="*/ 2147483647 w 87"/>
                    <a:gd name="T5" fmla="*/ 2147483647 h 60"/>
                    <a:gd name="T6" fmla="*/ 2147483647 w 87"/>
                    <a:gd name="T7" fmla="*/ 2147483647 h 60"/>
                    <a:gd name="T8" fmla="*/ 2147483647 w 87"/>
                    <a:gd name="T9" fmla="*/ 2147483647 h 60"/>
                    <a:gd name="T10" fmla="*/ 2147483647 w 87"/>
                    <a:gd name="T11" fmla="*/ 2147483647 h 60"/>
                    <a:gd name="T12" fmla="*/ 2147483647 w 87"/>
                    <a:gd name="T13" fmla="*/ 2147483647 h 60"/>
                    <a:gd name="T14" fmla="*/ 2147483647 w 87"/>
                    <a:gd name="T15" fmla="*/ 2147483647 h 60"/>
                    <a:gd name="T16" fmla="*/ 2147483647 w 87"/>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60"/>
                    <a:gd name="T29" fmla="*/ 87 w 87"/>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60">
                      <a:moveTo>
                        <a:pt x="38" y="0"/>
                      </a:moveTo>
                      <a:lnTo>
                        <a:pt x="0" y="25"/>
                      </a:lnTo>
                      <a:lnTo>
                        <a:pt x="20" y="52"/>
                      </a:lnTo>
                      <a:lnTo>
                        <a:pt x="46" y="60"/>
                      </a:lnTo>
                      <a:lnTo>
                        <a:pt x="66" y="52"/>
                      </a:lnTo>
                      <a:lnTo>
                        <a:pt x="78" y="42"/>
                      </a:lnTo>
                      <a:lnTo>
                        <a:pt x="87" y="35"/>
                      </a:lnTo>
                      <a:lnTo>
                        <a:pt x="87" y="16"/>
                      </a:lnTo>
                      <a:lnTo>
                        <a:pt x="38" y="0"/>
                      </a:lnTo>
                      <a:close/>
                    </a:path>
                  </a:pathLst>
                </a:custGeom>
                <a:grpFill/>
                <a:ln w="7938">
                  <a:noFill/>
                  <a:prstDash val="solid"/>
                  <a:round/>
                  <a:headEnd/>
                  <a:tailEnd/>
                </a:ln>
              </p:spPr>
              <p:txBody>
                <a:bodyPr/>
                <a:lstStyle/>
                <a:p>
                  <a:endParaRPr lang="en-GB"/>
                </a:p>
              </p:txBody>
            </p:sp>
            <p:sp>
              <p:nvSpPr>
                <p:cNvPr id="28" name="Freeform 107"/>
                <p:cNvSpPr>
                  <a:spLocks/>
                </p:cNvSpPr>
                <p:nvPr/>
              </p:nvSpPr>
              <p:spPr bwMode="auto">
                <a:xfrm>
                  <a:off x="1993900" y="3343275"/>
                  <a:ext cx="82550" cy="66675"/>
                </a:xfrm>
                <a:custGeom>
                  <a:avLst/>
                  <a:gdLst>
                    <a:gd name="T0" fmla="*/ 2147483647 w 95"/>
                    <a:gd name="T1" fmla="*/ 0 h 76"/>
                    <a:gd name="T2" fmla="*/ 0 w 95"/>
                    <a:gd name="T3" fmla="*/ 2147483647 h 76"/>
                    <a:gd name="T4" fmla="*/ 2147483647 w 95"/>
                    <a:gd name="T5" fmla="*/ 2147483647 h 76"/>
                    <a:gd name="T6" fmla="*/ 2147483647 w 95"/>
                    <a:gd name="T7" fmla="*/ 2147483647 h 76"/>
                    <a:gd name="T8" fmla="*/ 2147483647 w 95"/>
                    <a:gd name="T9" fmla="*/ 2147483647 h 76"/>
                    <a:gd name="T10" fmla="*/ 2147483647 w 95"/>
                    <a:gd name="T11" fmla="*/ 2147483647 h 76"/>
                    <a:gd name="T12" fmla="*/ 2147483647 w 95"/>
                    <a:gd name="T13" fmla="*/ 2147483647 h 76"/>
                    <a:gd name="T14" fmla="*/ 2147483647 w 95"/>
                    <a:gd name="T15" fmla="*/ 0 h 76"/>
                    <a:gd name="T16" fmla="*/ 0 60000 65536"/>
                    <a:gd name="T17" fmla="*/ 0 60000 65536"/>
                    <a:gd name="T18" fmla="*/ 0 60000 65536"/>
                    <a:gd name="T19" fmla="*/ 0 60000 65536"/>
                    <a:gd name="T20" fmla="*/ 0 60000 65536"/>
                    <a:gd name="T21" fmla="*/ 0 60000 65536"/>
                    <a:gd name="T22" fmla="*/ 0 60000 65536"/>
                    <a:gd name="T23" fmla="*/ 0 60000 65536"/>
                    <a:gd name="T24" fmla="*/ 0 w 95"/>
                    <a:gd name="T25" fmla="*/ 0 h 76"/>
                    <a:gd name="T26" fmla="*/ 95 w 95"/>
                    <a:gd name="T27" fmla="*/ 76 h 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5" h="76">
                      <a:moveTo>
                        <a:pt x="47" y="0"/>
                      </a:moveTo>
                      <a:lnTo>
                        <a:pt x="0" y="34"/>
                      </a:lnTo>
                      <a:lnTo>
                        <a:pt x="18" y="67"/>
                      </a:lnTo>
                      <a:lnTo>
                        <a:pt x="59" y="76"/>
                      </a:lnTo>
                      <a:lnTo>
                        <a:pt x="95" y="50"/>
                      </a:lnTo>
                      <a:lnTo>
                        <a:pt x="93" y="15"/>
                      </a:lnTo>
                      <a:lnTo>
                        <a:pt x="83" y="9"/>
                      </a:lnTo>
                      <a:lnTo>
                        <a:pt x="47" y="0"/>
                      </a:lnTo>
                      <a:close/>
                    </a:path>
                  </a:pathLst>
                </a:custGeom>
                <a:grpFill/>
                <a:ln w="7938">
                  <a:noFill/>
                  <a:prstDash val="solid"/>
                  <a:round/>
                  <a:headEnd/>
                  <a:tailEnd/>
                </a:ln>
              </p:spPr>
              <p:txBody>
                <a:bodyPr/>
                <a:lstStyle/>
                <a:p>
                  <a:endParaRPr lang="en-GB"/>
                </a:p>
              </p:txBody>
            </p:sp>
            <p:sp>
              <p:nvSpPr>
                <p:cNvPr id="29" name="Freeform 108"/>
                <p:cNvSpPr>
                  <a:spLocks/>
                </p:cNvSpPr>
                <p:nvPr/>
              </p:nvSpPr>
              <p:spPr bwMode="auto">
                <a:xfrm>
                  <a:off x="2036763" y="3232150"/>
                  <a:ext cx="82550" cy="63500"/>
                </a:xfrm>
                <a:custGeom>
                  <a:avLst/>
                  <a:gdLst>
                    <a:gd name="T0" fmla="*/ 2147483647 w 95"/>
                    <a:gd name="T1" fmla="*/ 0 h 72"/>
                    <a:gd name="T2" fmla="*/ 2147483647 w 95"/>
                    <a:gd name="T3" fmla="*/ 2147483647 h 72"/>
                    <a:gd name="T4" fmla="*/ 0 w 95"/>
                    <a:gd name="T5" fmla="*/ 2147483647 h 72"/>
                    <a:gd name="T6" fmla="*/ 2147483647 w 95"/>
                    <a:gd name="T7" fmla="*/ 2147483647 h 72"/>
                    <a:gd name="T8" fmla="*/ 2147483647 w 95"/>
                    <a:gd name="T9" fmla="*/ 2147483647 h 72"/>
                    <a:gd name="T10" fmla="*/ 2147483647 w 95"/>
                    <a:gd name="T11" fmla="*/ 2147483647 h 72"/>
                    <a:gd name="T12" fmla="*/ 2147483647 w 95"/>
                    <a:gd name="T13" fmla="*/ 2147483647 h 72"/>
                    <a:gd name="T14" fmla="*/ 2147483647 w 95"/>
                    <a:gd name="T15" fmla="*/ 2147483647 h 72"/>
                    <a:gd name="T16" fmla="*/ 2147483647 w 95"/>
                    <a:gd name="T17" fmla="*/ 0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72"/>
                    <a:gd name="T29" fmla="*/ 95 w 95"/>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72">
                      <a:moveTo>
                        <a:pt x="28" y="0"/>
                      </a:moveTo>
                      <a:lnTo>
                        <a:pt x="9" y="32"/>
                      </a:lnTo>
                      <a:lnTo>
                        <a:pt x="0" y="55"/>
                      </a:lnTo>
                      <a:lnTo>
                        <a:pt x="36" y="72"/>
                      </a:lnTo>
                      <a:lnTo>
                        <a:pt x="90" y="63"/>
                      </a:lnTo>
                      <a:lnTo>
                        <a:pt x="95" y="62"/>
                      </a:lnTo>
                      <a:lnTo>
                        <a:pt x="95" y="37"/>
                      </a:lnTo>
                      <a:lnTo>
                        <a:pt x="64" y="10"/>
                      </a:lnTo>
                      <a:lnTo>
                        <a:pt x="28" y="0"/>
                      </a:lnTo>
                      <a:close/>
                    </a:path>
                  </a:pathLst>
                </a:custGeom>
                <a:grpFill/>
                <a:ln w="7938">
                  <a:noFill/>
                  <a:prstDash val="solid"/>
                  <a:round/>
                  <a:headEnd/>
                  <a:tailEnd/>
                </a:ln>
              </p:spPr>
              <p:txBody>
                <a:bodyPr/>
                <a:lstStyle/>
                <a:p>
                  <a:endParaRPr lang="en-GB"/>
                </a:p>
              </p:txBody>
            </p:sp>
            <p:sp>
              <p:nvSpPr>
                <p:cNvPr id="30" name="Freeform 109"/>
                <p:cNvSpPr>
                  <a:spLocks/>
                </p:cNvSpPr>
                <p:nvPr/>
              </p:nvSpPr>
              <p:spPr bwMode="auto">
                <a:xfrm>
                  <a:off x="1879600" y="3105150"/>
                  <a:ext cx="65088" cy="68263"/>
                </a:xfrm>
                <a:custGeom>
                  <a:avLst/>
                  <a:gdLst>
                    <a:gd name="T0" fmla="*/ 2147483647 w 78"/>
                    <a:gd name="T1" fmla="*/ 2147483647 h 77"/>
                    <a:gd name="T2" fmla="*/ 0 w 78"/>
                    <a:gd name="T3" fmla="*/ 2147483647 h 77"/>
                    <a:gd name="T4" fmla="*/ 2147483647 w 78"/>
                    <a:gd name="T5" fmla="*/ 2147483647 h 77"/>
                    <a:gd name="T6" fmla="*/ 2147483647 w 78"/>
                    <a:gd name="T7" fmla="*/ 2147483647 h 77"/>
                    <a:gd name="T8" fmla="*/ 2147483647 w 78"/>
                    <a:gd name="T9" fmla="*/ 2147483647 h 77"/>
                    <a:gd name="T10" fmla="*/ 2147483647 w 78"/>
                    <a:gd name="T11" fmla="*/ 0 h 77"/>
                    <a:gd name="T12" fmla="*/ 2147483647 w 78"/>
                    <a:gd name="T13" fmla="*/ 2147483647 h 77"/>
                    <a:gd name="T14" fmla="*/ 0 60000 65536"/>
                    <a:gd name="T15" fmla="*/ 0 60000 65536"/>
                    <a:gd name="T16" fmla="*/ 0 60000 65536"/>
                    <a:gd name="T17" fmla="*/ 0 60000 65536"/>
                    <a:gd name="T18" fmla="*/ 0 60000 65536"/>
                    <a:gd name="T19" fmla="*/ 0 60000 65536"/>
                    <a:gd name="T20" fmla="*/ 0 60000 65536"/>
                    <a:gd name="T21" fmla="*/ 0 w 78"/>
                    <a:gd name="T22" fmla="*/ 0 h 77"/>
                    <a:gd name="T23" fmla="*/ 78 w 7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77">
                      <a:moveTo>
                        <a:pt x="12" y="17"/>
                      </a:moveTo>
                      <a:lnTo>
                        <a:pt x="0" y="43"/>
                      </a:lnTo>
                      <a:lnTo>
                        <a:pt x="30" y="77"/>
                      </a:lnTo>
                      <a:lnTo>
                        <a:pt x="69" y="59"/>
                      </a:lnTo>
                      <a:lnTo>
                        <a:pt x="78" y="24"/>
                      </a:lnTo>
                      <a:lnTo>
                        <a:pt x="47" y="0"/>
                      </a:lnTo>
                      <a:lnTo>
                        <a:pt x="12" y="17"/>
                      </a:lnTo>
                      <a:close/>
                    </a:path>
                  </a:pathLst>
                </a:custGeom>
                <a:grpFill/>
                <a:ln w="7938">
                  <a:noFill/>
                  <a:prstDash val="solid"/>
                  <a:round/>
                  <a:headEnd/>
                  <a:tailEnd/>
                </a:ln>
              </p:spPr>
              <p:txBody>
                <a:bodyPr/>
                <a:lstStyle/>
                <a:p>
                  <a:endParaRPr lang="en-GB"/>
                </a:p>
              </p:txBody>
            </p:sp>
            <p:sp>
              <p:nvSpPr>
                <p:cNvPr id="31" name="Freeform 110"/>
                <p:cNvSpPr>
                  <a:spLocks/>
                </p:cNvSpPr>
                <p:nvPr/>
              </p:nvSpPr>
              <p:spPr bwMode="auto">
                <a:xfrm>
                  <a:off x="1970088" y="3090863"/>
                  <a:ext cx="47625" cy="66675"/>
                </a:xfrm>
                <a:custGeom>
                  <a:avLst/>
                  <a:gdLst>
                    <a:gd name="T0" fmla="*/ 2147483647 w 58"/>
                    <a:gd name="T1" fmla="*/ 0 h 76"/>
                    <a:gd name="T2" fmla="*/ 2147483647 w 58"/>
                    <a:gd name="T3" fmla="*/ 2147483647 h 76"/>
                    <a:gd name="T4" fmla="*/ 0 w 58"/>
                    <a:gd name="T5" fmla="*/ 2147483647 h 76"/>
                    <a:gd name="T6" fmla="*/ 2147483647 w 58"/>
                    <a:gd name="T7" fmla="*/ 2147483647 h 76"/>
                    <a:gd name="T8" fmla="*/ 2147483647 w 58"/>
                    <a:gd name="T9" fmla="*/ 2147483647 h 76"/>
                    <a:gd name="T10" fmla="*/ 2147483647 w 58"/>
                    <a:gd name="T11" fmla="*/ 2147483647 h 76"/>
                    <a:gd name="T12" fmla="*/ 2147483647 w 58"/>
                    <a:gd name="T13" fmla="*/ 2147483647 h 76"/>
                    <a:gd name="T14" fmla="*/ 2147483647 w 58"/>
                    <a:gd name="T15" fmla="*/ 0 h 76"/>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76"/>
                    <a:gd name="T26" fmla="*/ 58 w 58"/>
                    <a:gd name="T27" fmla="*/ 76 h 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76">
                      <a:moveTo>
                        <a:pt x="29" y="0"/>
                      </a:moveTo>
                      <a:lnTo>
                        <a:pt x="9" y="19"/>
                      </a:lnTo>
                      <a:lnTo>
                        <a:pt x="0" y="42"/>
                      </a:lnTo>
                      <a:lnTo>
                        <a:pt x="18" y="76"/>
                      </a:lnTo>
                      <a:lnTo>
                        <a:pt x="58" y="68"/>
                      </a:lnTo>
                      <a:lnTo>
                        <a:pt x="58" y="35"/>
                      </a:lnTo>
                      <a:lnTo>
                        <a:pt x="51" y="23"/>
                      </a:lnTo>
                      <a:lnTo>
                        <a:pt x="29" y="0"/>
                      </a:lnTo>
                      <a:close/>
                    </a:path>
                  </a:pathLst>
                </a:custGeom>
                <a:grpFill/>
                <a:ln w="7938">
                  <a:noFill/>
                  <a:prstDash val="solid"/>
                  <a:round/>
                  <a:headEnd/>
                  <a:tailEnd/>
                </a:ln>
              </p:spPr>
              <p:txBody>
                <a:bodyPr/>
                <a:lstStyle/>
                <a:p>
                  <a:endParaRPr lang="en-GB"/>
                </a:p>
              </p:txBody>
            </p:sp>
            <p:sp>
              <p:nvSpPr>
                <p:cNvPr id="32" name="Freeform 111"/>
                <p:cNvSpPr>
                  <a:spLocks/>
                </p:cNvSpPr>
                <p:nvPr/>
              </p:nvSpPr>
              <p:spPr bwMode="auto">
                <a:xfrm>
                  <a:off x="2017713" y="3038475"/>
                  <a:ext cx="58737" cy="82550"/>
                </a:xfrm>
                <a:custGeom>
                  <a:avLst/>
                  <a:gdLst>
                    <a:gd name="T0" fmla="*/ 0 w 66"/>
                    <a:gd name="T1" fmla="*/ 0 h 93"/>
                    <a:gd name="T2" fmla="*/ 2147483647 w 66"/>
                    <a:gd name="T3" fmla="*/ 2147483647 h 93"/>
                    <a:gd name="T4" fmla="*/ 2147483647 w 66"/>
                    <a:gd name="T5" fmla="*/ 2147483647 h 93"/>
                    <a:gd name="T6" fmla="*/ 2147483647 w 66"/>
                    <a:gd name="T7" fmla="*/ 2147483647 h 93"/>
                    <a:gd name="T8" fmla="*/ 2147483647 w 66"/>
                    <a:gd name="T9" fmla="*/ 2147483647 h 93"/>
                    <a:gd name="T10" fmla="*/ 2147483647 w 66"/>
                    <a:gd name="T11" fmla="*/ 2147483647 h 93"/>
                    <a:gd name="T12" fmla="*/ 2147483647 w 66"/>
                    <a:gd name="T13" fmla="*/ 2147483647 h 93"/>
                    <a:gd name="T14" fmla="*/ 0 w 66"/>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93"/>
                    <a:gd name="T26" fmla="*/ 66 w 66"/>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93">
                      <a:moveTo>
                        <a:pt x="0" y="0"/>
                      </a:moveTo>
                      <a:lnTo>
                        <a:pt x="30" y="65"/>
                      </a:lnTo>
                      <a:lnTo>
                        <a:pt x="30" y="93"/>
                      </a:lnTo>
                      <a:lnTo>
                        <a:pt x="66" y="76"/>
                      </a:lnTo>
                      <a:lnTo>
                        <a:pt x="66" y="43"/>
                      </a:lnTo>
                      <a:lnTo>
                        <a:pt x="27" y="7"/>
                      </a:lnTo>
                      <a:lnTo>
                        <a:pt x="21" y="7"/>
                      </a:lnTo>
                      <a:lnTo>
                        <a:pt x="0" y="0"/>
                      </a:lnTo>
                      <a:close/>
                    </a:path>
                  </a:pathLst>
                </a:custGeom>
                <a:grpFill/>
                <a:ln w="7938">
                  <a:noFill/>
                  <a:prstDash val="solid"/>
                  <a:round/>
                  <a:headEnd/>
                  <a:tailEnd/>
                </a:ln>
              </p:spPr>
              <p:txBody>
                <a:bodyPr/>
                <a:lstStyle/>
                <a:p>
                  <a:endParaRPr lang="en-GB"/>
                </a:p>
              </p:txBody>
            </p:sp>
            <p:sp>
              <p:nvSpPr>
                <p:cNvPr id="33" name="Freeform 112"/>
                <p:cNvSpPr>
                  <a:spLocks/>
                </p:cNvSpPr>
                <p:nvPr/>
              </p:nvSpPr>
              <p:spPr bwMode="auto">
                <a:xfrm>
                  <a:off x="1566863" y="3151188"/>
                  <a:ext cx="65087" cy="53975"/>
                </a:xfrm>
                <a:custGeom>
                  <a:avLst/>
                  <a:gdLst>
                    <a:gd name="T0" fmla="*/ 0 w 77"/>
                    <a:gd name="T1" fmla="*/ 2147483647 h 62"/>
                    <a:gd name="T2" fmla="*/ 2147483647 w 77"/>
                    <a:gd name="T3" fmla="*/ 2147483647 h 62"/>
                    <a:gd name="T4" fmla="*/ 2147483647 w 77"/>
                    <a:gd name="T5" fmla="*/ 2147483647 h 62"/>
                    <a:gd name="T6" fmla="*/ 2147483647 w 77"/>
                    <a:gd name="T7" fmla="*/ 2147483647 h 62"/>
                    <a:gd name="T8" fmla="*/ 2147483647 w 77"/>
                    <a:gd name="T9" fmla="*/ 2147483647 h 62"/>
                    <a:gd name="T10" fmla="*/ 2147483647 w 77"/>
                    <a:gd name="T11" fmla="*/ 0 h 62"/>
                    <a:gd name="T12" fmla="*/ 0 w 77"/>
                    <a:gd name="T13" fmla="*/ 2147483647 h 62"/>
                    <a:gd name="T14" fmla="*/ 0 60000 65536"/>
                    <a:gd name="T15" fmla="*/ 0 60000 65536"/>
                    <a:gd name="T16" fmla="*/ 0 60000 65536"/>
                    <a:gd name="T17" fmla="*/ 0 60000 65536"/>
                    <a:gd name="T18" fmla="*/ 0 60000 65536"/>
                    <a:gd name="T19" fmla="*/ 0 60000 65536"/>
                    <a:gd name="T20" fmla="*/ 0 60000 65536"/>
                    <a:gd name="T21" fmla="*/ 0 w 77"/>
                    <a:gd name="T22" fmla="*/ 0 h 62"/>
                    <a:gd name="T23" fmla="*/ 77 w 77"/>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62">
                      <a:moveTo>
                        <a:pt x="0" y="16"/>
                      </a:moveTo>
                      <a:lnTo>
                        <a:pt x="18" y="62"/>
                      </a:lnTo>
                      <a:lnTo>
                        <a:pt x="58" y="53"/>
                      </a:lnTo>
                      <a:lnTo>
                        <a:pt x="77" y="29"/>
                      </a:lnTo>
                      <a:lnTo>
                        <a:pt x="60" y="7"/>
                      </a:lnTo>
                      <a:lnTo>
                        <a:pt x="27" y="0"/>
                      </a:lnTo>
                      <a:lnTo>
                        <a:pt x="0" y="16"/>
                      </a:lnTo>
                      <a:close/>
                    </a:path>
                  </a:pathLst>
                </a:custGeom>
                <a:grpFill/>
                <a:ln w="7938">
                  <a:noFill/>
                  <a:prstDash val="solid"/>
                  <a:round/>
                  <a:headEnd/>
                  <a:tailEnd/>
                </a:ln>
              </p:spPr>
              <p:txBody>
                <a:bodyPr/>
                <a:lstStyle/>
                <a:p>
                  <a:endParaRPr lang="en-GB"/>
                </a:p>
              </p:txBody>
            </p:sp>
            <p:sp>
              <p:nvSpPr>
                <p:cNvPr id="34" name="Freeform 113"/>
                <p:cNvSpPr>
                  <a:spLocks/>
                </p:cNvSpPr>
                <p:nvPr/>
              </p:nvSpPr>
              <p:spPr bwMode="auto">
                <a:xfrm>
                  <a:off x="1508125" y="3195638"/>
                  <a:ext cx="58738" cy="53975"/>
                </a:xfrm>
                <a:custGeom>
                  <a:avLst/>
                  <a:gdLst>
                    <a:gd name="T0" fmla="*/ 2147483647 w 69"/>
                    <a:gd name="T1" fmla="*/ 0 h 60"/>
                    <a:gd name="T2" fmla="*/ 0 w 69"/>
                    <a:gd name="T3" fmla="*/ 2147483647 h 60"/>
                    <a:gd name="T4" fmla="*/ 2147483647 w 69"/>
                    <a:gd name="T5" fmla="*/ 2147483647 h 60"/>
                    <a:gd name="T6" fmla="*/ 2147483647 w 69"/>
                    <a:gd name="T7" fmla="*/ 2147483647 h 60"/>
                    <a:gd name="T8" fmla="*/ 2147483647 w 69"/>
                    <a:gd name="T9" fmla="*/ 2147483647 h 60"/>
                    <a:gd name="T10" fmla="*/ 2147483647 w 69"/>
                    <a:gd name="T11" fmla="*/ 2147483647 h 60"/>
                    <a:gd name="T12" fmla="*/ 2147483647 w 69"/>
                    <a:gd name="T13" fmla="*/ 0 h 60"/>
                    <a:gd name="T14" fmla="*/ 0 60000 65536"/>
                    <a:gd name="T15" fmla="*/ 0 60000 65536"/>
                    <a:gd name="T16" fmla="*/ 0 60000 65536"/>
                    <a:gd name="T17" fmla="*/ 0 60000 65536"/>
                    <a:gd name="T18" fmla="*/ 0 60000 65536"/>
                    <a:gd name="T19" fmla="*/ 0 60000 65536"/>
                    <a:gd name="T20" fmla="*/ 0 60000 65536"/>
                    <a:gd name="T21" fmla="*/ 0 w 69"/>
                    <a:gd name="T22" fmla="*/ 0 h 60"/>
                    <a:gd name="T23" fmla="*/ 69 w 6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0">
                      <a:moveTo>
                        <a:pt x="17" y="0"/>
                      </a:moveTo>
                      <a:lnTo>
                        <a:pt x="0" y="27"/>
                      </a:lnTo>
                      <a:lnTo>
                        <a:pt x="18" y="60"/>
                      </a:lnTo>
                      <a:lnTo>
                        <a:pt x="47" y="52"/>
                      </a:lnTo>
                      <a:lnTo>
                        <a:pt x="69" y="25"/>
                      </a:lnTo>
                      <a:lnTo>
                        <a:pt x="67" y="10"/>
                      </a:lnTo>
                      <a:lnTo>
                        <a:pt x="17" y="0"/>
                      </a:lnTo>
                      <a:close/>
                    </a:path>
                  </a:pathLst>
                </a:custGeom>
                <a:grpFill/>
                <a:ln w="7938">
                  <a:noFill/>
                  <a:prstDash val="solid"/>
                  <a:round/>
                  <a:headEnd/>
                  <a:tailEnd/>
                </a:ln>
              </p:spPr>
              <p:txBody>
                <a:bodyPr/>
                <a:lstStyle/>
                <a:p>
                  <a:endParaRPr lang="en-GB"/>
                </a:p>
              </p:txBody>
            </p:sp>
          </p:grpSp>
          <p:sp>
            <p:nvSpPr>
              <p:cNvPr id="23" name="Freeform 4831"/>
              <p:cNvSpPr>
                <a:spLocks noChangeAspect="1" noEditPoints="1"/>
              </p:cNvSpPr>
              <p:nvPr/>
            </p:nvSpPr>
            <p:spPr bwMode="auto">
              <a:xfrm>
                <a:off x="1710151" y="4588474"/>
                <a:ext cx="790538" cy="426578"/>
              </a:xfrm>
              <a:custGeom>
                <a:avLst/>
                <a:gdLst>
                  <a:gd name="T0" fmla="*/ 300 w 404"/>
                  <a:gd name="T1" fmla="*/ 166 h 218"/>
                  <a:gd name="T2" fmla="*/ 288 w 404"/>
                  <a:gd name="T3" fmla="*/ 172 h 218"/>
                  <a:gd name="T4" fmla="*/ 272 w 404"/>
                  <a:gd name="T5" fmla="*/ 184 h 218"/>
                  <a:gd name="T6" fmla="*/ 252 w 404"/>
                  <a:gd name="T7" fmla="*/ 170 h 218"/>
                  <a:gd name="T8" fmla="*/ 244 w 404"/>
                  <a:gd name="T9" fmla="*/ 186 h 218"/>
                  <a:gd name="T10" fmla="*/ 232 w 404"/>
                  <a:gd name="T11" fmla="*/ 188 h 218"/>
                  <a:gd name="T12" fmla="*/ 226 w 404"/>
                  <a:gd name="T13" fmla="*/ 188 h 218"/>
                  <a:gd name="T14" fmla="*/ 216 w 404"/>
                  <a:gd name="T15" fmla="*/ 166 h 218"/>
                  <a:gd name="T16" fmla="*/ 192 w 404"/>
                  <a:gd name="T17" fmla="*/ 154 h 218"/>
                  <a:gd name="T18" fmla="*/ 178 w 404"/>
                  <a:gd name="T19" fmla="*/ 142 h 218"/>
                  <a:gd name="T20" fmla="*/ 160 w 404"/>
                  <a:gd name="T21" fmla="*/ 138 h 218"/>
                  <a:gd name="T22" fmla="*/ 134 w 404"/>
                  <a:gd name="T23" fmla="*/ 120 h 218"/>
                  <a:gd name="T24" fmla="*/ 106 w 404"/>
                  <a:gd name="T25" fmla="*/ 136 h 218"/>
                  <a:gd name="T26" fmla="*/ 74 w 404"/>
                  <a:gd name="T27" fmla="*/ 124 h 218"/>
                  <a:gd name="T28" fmla="*/ 94 w 404"/>
                  <a:gd name="T29" fmla="*/ 42 h 218"/>
                  <a:gd name="T30" fmla="*/ 138 w 404"/>
                  <a:gd name="T31" fmla="*/ 38 h 218"/>
                  <a:gd name="T32" fmla="*/ 134 w 404"/>
                  <a:gd name="T33" fmla="*/ 66 h 218"/>
                  <a:gd name="T34" fmla="*/ 150 w 404"/>
                  <a:gd name="T35" fmla="*/ 88 h 218"/>
                  <a:gd name="T36" fmla="*/ 178 w 404"/>
                  <a:gd name="T37" fmla="*/ 92 h 218"/>
                  <a:gd name="T38" fmla="*/ 288 w 404"/>
                  <a:gd name="T39" fmla="*/ 92 h 218"/>
                  <a:gd name="T40" fmla="*/ 294 w 404"/>
                  <a:gd name="T41" fmla="*/ 100 h 218"/>
                  <a:gd name="T42" fmla="*/ 320 w 404"/>
                  <a:gd name="T43" fmla="*/ 144 h 218"/>
                  <a:gd name="T44" fmla="*/ 134 w 404"/>
                  <a:gd name="T45" fmla="*/ 132 h 218"/>
                  <a:gd name="T46" fmla="*/ 118 w 404"/>
                  <a:gd name="T47" fmla="*/ 142 h 218"/>
                  <a:gd name="T48" fmla="*/ 102 w 404"/>
                  <a:gd name="T49" fmla="*/ 190 h 218"/>
                  <a:gd name="T50" fmla="*/ 118 w 404"/>
                  <a:gd name="T51" fmla="*/ 198 h 218"/>
                  <a:gd name="T52" fmla="*/ 130 w 404"/>
                  <a:gd name="T53" fmla="*/ 204 h 218"/>
                  <a:gd name="T54" fmla="*/ 146 w 404"/>
                  <a:gd name="T55" fmla="*/ 214 h 218"/>
                  <a:gd name="T56" fmla="*/ 162 w 404"/>
                  <a:gd name="T57" fmla="*/ 204 h 218"/>
                  <a:gd name="T58" fmla="*/ 174 w 404"/>
                  <a:gd name="T59" fmla="*/ 216 h 218"/>
                  <a:gd name="T60" fmla="*/ 188 w 404"/>
                  <a:gd name="T61" fmla="*/ 218 h 218"/>
                  <a:gd name="T62" fmla="*/ 208 w 404"/>
                  <a:gd name="T63" fmla="*/ 194 h 218"/>
                  <a:gd name="T64" fmla="*/ 202 w 404"/>
                  <a:gd name="T65" fmla="*/ 168 h 218"/>
                  <a:gd name="T66" fmla="*/ 182 w 404"/>
                  <a:gd name="T67" fmla="*/ 170 h 218"/>
                  <a:gd name="T68" fmla="*/ 172 w 404"/>
                  <a:gd name="T69" fmla="*/ 152 h 218"/>
                  <a:gd name="T70" fmla="*/ 156 w 404"/>
                  <a:gd name="T71" fmla="*/ 150 h 218"/>
                  <a:gd name="T72" fmla="*/ 146 w 404"/>
                  <a:gd name="T73" fmla="*/ 138 h 218"/>
                  <a:gd name="T74" fmla="*/ 378 w 404"/>
                  <a:gd name="T75" fmla="*/ 0 h 218"/>
                  <a:gd name="T76" fmla="*/ 394 w 404"/>
                  <a:gd name="T77" fmla="*/ 160 h 218"/>
                  <a:gd name="T78" fmla="*/ 402 w 404"/>
                  <a:gd name="T79" fmla="*/ 70 h 218"/>
                  <a:gd name="T80" fmla="*/ 26 w 404"/>
                  <a:gd name="T81" fmla="*/ 0 h 218"/>
                  <a:gd name="T82" fmla="*/ 0 w 404"/>
                  <a:gd name="T83" fmla="*/ 96 h 218"/>
                  <a:gd name="T84" fmla="*/ 18 w 404"/>
                  <a:gd name="T85" fmla="*/ 178 h 218"/>
                  <a:gd name="T86" fmla="*/ 96 w 404"/>
                  <a:gd name="T87" fmla="*/ 154 h 218"/>
                  <a:gd name="T88" fmla="*/ 68 w 404"/>
                  <a:gd name="T89" fmla="*/ 142 h 218"/>
                  <a:gd name="T90" fmla="*/ 74 w 404"/>
                  <a:gd name="T91" fmla="*/ 170 h 218"/>
                  <a:gd name="T92" fmla="*/ 88 w 404"/>
                  <a:gd name="T93" fmla="*/ 172 h 218"/>
                  <a:gd name="T94" fmla="*/ 306 w 404"/>
                  <a:gd name="T95" fmla="*/ 34 h 218"/>
                  <a:gd name="T96" fmla="*/ 230 w 404"/>
                  <a:gd name="T97" fmla="*/ 8 h 218"/>
                  <a:gd name="T98" fmla="*/ 192 w 404"/>
                  <a:gd name="T99" fmla="*/ 2 h 218"/>
                  <a:gd name="T100" fmla="*/ 190 w 404"/>
                  <a:gd name="T101" fmla="*/ 0 h 218"/>
                  <a:gd name="T102" fmla="*/ 182 w 404"/>
                  <a:gd name="T103" fmla="*/ 2 h 218"/>
                  <a:gd name="T104" fmla="*/ 148 w 404"/>
                  <a:gd name="T105" fmla="*/ 44 h 218"/>
                  <a:gd name="T106" fmla="*/ 156 w 404"/>
                  <a:gd name="T107" fmla="*/ 78 h 218"/>
                  <a:gd name="T108" fmla="*/ 180 w 404"/>
                  <a:gd name="T109" fmla="*/ 78 h 218"/>
                  <a:gd name="T110" fmla="*/ 292 w 404"/>
                  <a:gd name="T111" fmla="*/ 82 h 218"/>
                  <a:gd name="T112" fmla="*/ 304 w 404"/>
                  <a:gd name="T113" fmla="*/ 94 h 218"/>
                  <a:gd name="T114" fmla="*/ 328 w 404"/>
                  <a:gd name="T115" fmla="*/ 1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4" h="218">
                    <a:moveTo>
                      <a:pt x="310" y="162"/>
                    </a:moveTo>
                    <a:lnTo>
                      <a:pt x="310" y="162"/>
                    </a:lnTo>
                    <a:lnTo>
                      <a:pt x="306" y="164"/>
                    </a:lnTo>
                    <a:lnTo>
                      <a:pt x="300" y="166"/>
                    </a:lnTo>
                    <a:lnTo>
                      <a:pt x="300" y="166"/>
                    </a:lnTo>
                    <a:lnTo>
                      <a:pt x="296" y="164"/>
                    </a:lnTo>
                    <a:lnTo>
                      <a:pt x="290" y="162"/>
                    </a:lnTo>
                    <a:lnTo>
                      <a:pt x="290" y="162"/>
                    </a:lnTo>
                    <a:lnTo>
                      <a:pt x="290" y="168"/>
                    </a:lnTo>
                    <a:lnTo>
                      <a:pt x="288" y="172"/>
                    </a:lnTo>
                    <a:lnTo>
                      <a:pt x="286" y="176"/>
                    </a:lnTo>
                    <a:lnTo>
                      <a:pt x="282" y="180"/>
                    </a:lnTo>
                    <a:lnTo>
                      <a:pt x="282" y="180"/>
                    </a:lnTo>
                    <a:lnTo>
                      <a:pt x="276" y="182"/>
                    </a:lnTo>
                    <a:lnTo>
                      <a:pt x="272" y="184"/>
                    </a:lnTo>
                    <a:lnTo>
                      <a:pt x="272" y="184"/>
                    </a:lnTo>
                    <a:lnTo>
                      <a:pt x="262" y="180"/>
                    </a:lnTo>
                    <a:lnTo>
                      <a:pt x="258" y="178"/>
                    </a:lnTo>
                    <a:lnTo>
                      <a:pt x="256" y="174"/>
                    </a:lnTo>
                    <a:lnTo>
                      <a:pt x="252" y="170"/>
                    </a:lnTo>
                    <a:lnTo>
                      <a:pt x="252" y="170"/>
                    </a:lnTo>
                    <a:lnTo>
                      <a:pt x="250" y="178"/>
                    </a:lnTo>
                    <a:lnTo>
                      <a:pt x="248" y="182"/>
                    </a:lnTo>
                    <a:lnTo>
                      <a:pt x="244" y="186"/>
                    </a:lnTo>
                    <a:lnTo>
                      <a:pt x="244" y="186"/>
                    </a:lnTo>
                    <a:lnTo>
                      <a:pt x="238" y="188"/>
                    </a:lnTo>
                    <a:lnTo>
                      <a:pt x="234" y="188"/>
                    </a:lnTo>
                    <a:lnTo>
                      <a:pt x="234" y="188"/>
                    </a:lnTo>
                    <a:lnTo>
                      <a:pt x="232" y="188"/>
                    </a:lnTo>
                    <a:lnTo>
                      <a:pt x="232" y="188"/>
                    </a:lnTo>
                    <a:lnTo>
                      <a:pt x="230" y="188"/>
                    </a:lnTo>
                    <a:lnTo>
                      <a:pt x="230" y="188"/>
                    </a:lnTo>
                    <a:lnTo>
                      <a:pt x="228" y="188"/>
                    </a:lnTo>
                    <a:lnTo>
                      <a:pt x="228" y="188"/>
                    </a:lnTo>
                    <a:lnTo>
                      <a:pt x="226" y="188"/>
                    </a:lnTo>
                    <a:lnTo>
                      <a:pt x="222" y="188"/>
                    </a:lnTo>
                    <a:lnTo>
                      <a:pt x="222" y="188"/>
                    </a:lnTo>
                    <a:lnTo>
                      <a:pt x="222" y="176"/>
                    </a:lnTo>
                    <a:lnTo>
                      <a:pt x="222" y="176"/>
                    </a:lnTo>
                    <a:lnTo>
                      <a:pt x="216" y="166"/>
                    </a:lnTo>
                    <a:lnTo>
                      <a:pt x="208" y="158"/>
                    </a:lnTo>
                    <a:lnTo>
                      <a:pt x="208" y="158"/>
                    </a:lnTo>
                    <a:lnTo>
                      <a:pt x="200" y="156"/>
                    </a:lnTo>
                    <a:lnTo>
                      <a:pt x="192" y="154"/>
                    </a:lnTo>
                    <a:lnTo>
                      <a:pt x="192" y="154"/>
                    </a:lnTo>
                    <a:lnTo>
                      <a:pt x="190" y="154"/>
                    </a:lnTo>
                    <a:lnTo>
                      <a:pt x="190" y="154"/>
                    </a:lnTo>
                    <a:lnTo>
                      <a:pt x="186" y="146"/>
                    </a:lnTo>
                    <a:lnTo>
                      <a:pt x="178" y="142"/>
                    </a:lnTo>
                    <a:lnTo>
                      <a:pt x="178" y="142"/>
                    </a:lnTo>
                    <a:lnTo>
                      <a:pt x="170" y="138"/>
                    </a:lnTo>
                    <a:lnTo>
                      <a:pt x="162" y="138"/>
                    </a:lnTo>
                    <a:lnTo>
                      <a:pt x="162" y="138"/>
                    </a:lnTo>
                    <a:lnTo>
                      <a:pt x="160" y="138"/>
                    </a:lnTo>
                    <a:lnTo>
                      <a:pt x="160" y="138"/>
                    </a:lnTo>
                    <a:lnTo>
                      <a:pt x="156" y="130"/>
                    </a:lnTo>
                    <a:lnTo>
                      <a:pt x="148" y="124"/>
                    </a:lnTo>
                    <a:lnTo>
                      <a:pt x="148" y="124"/>
                    </a:lnTo>
                    <a:lnTo>
                      <a:pt x="142" y="122"/>
                    </a:lnTo>
                    <a:lnTo>
                      <a:pt x="134" y="120"/>
                    </a:lnTo>
                    <a:lnTo>
                      <a:pt x="134" y="120"/>
                    </a:lnTo>
                    <a:lnTo>
                      <a:pt x="126" y="122"/>
                    </a:lnTo>
                    <a:lnTo>
                      <a:pt x="118" y="124"/>
                    </a:lnTo>
                    <a:lnTo>
                      <a:pt x="112" y="130"/>
                    </a:lnTo>
                    <a:lnTo>
                      <a:pt x="106" y="136"/>
                    </a:lnTo>
                    <a:lnTo>
                      <a:pt x="102" y="144"/>
                    </a:lnTo>
                    <a:lnTo>
                      <a:pt x="80" y="132"/>
                    </a:lnTo>
                    <a:lnTo>
                      <a:pt x="80" y="132"/>
                    </a:lnTo>
                    <a:lnTo>
                      <a:pt x="76" y="128"/>
                    </a:lnTo>
                    <a:lnTo>
                      <a:pt x="74" y="124"/>
                    </a:lnTo>
                    <a:lnTo>
                      <a:pt x="72" y="120"/>
                    </a:lnTo>
                    <a:lnTo>
                      <a:pt x="74" y="114"/>
                    </a:lnTo>
                    <a:lnTo>
                      <a:pt x="92" y="46"/>
                    </a:lnTo>
                    <a:lnTo>
                      <a:pt x="92" y="46"/>
                    </a:lnTo>
                    <a:lnTo>
                      <a:pt x="94" y="42"/>
                    </a:lnTo>
                    <a:lnTo>
                      <a:pt x="98" y="38"/>
                    </a:lnTo>
                    <a:lnTo>
                      <a:pt x="102" y="36"/>
                    </a:lnTo>
                    <a:lnTo>
                      <a:pt x="106" y="36"/>
                    </a:lnTo>
                    <a:lnTo>
                      <a:pt x="140" y="34"/>
                    </a:lnTo>
                    <a:lnTo>
                      <a:pt x="138" y="38"/>
                    </a:lnTo>
                    <a:lnTo>
                      <a:pt x="138" y="38"/>
                    </a:lnTo>
                    <a:lnTo>
                      <a:pt x="134" y="46"/>
                    </a:lnTo>
                    <a:lnTo>
                      <a:pt x="132" y="52"/>
                    </a:lnTo>
                    <a:lnTo>
                      <a:pt x="132" y="60"/>
                    </a:lnTo>
                    <a:lnTo>
                      <a:pt x="134" y="66"/>
                    </a:lnTo>
                    <a:lnTo>
                      <a:pt x="134" y="66"/>
                    </a:lnTo>
                    <a:lnTo>
                      <a:pt x="136" y="72"/>
                    </a:lnTo>
                    <a:lnTo>
                      <a:pt x="140" y="78"/>
                    </a:lnTo>
                    <a:lnTo>
                      <a:pt x="144" y="84"/>
                    </a:lnTo>
                    <a:lnTo>
                      <a:pt x="150" y="88"/>
                    </a:lnTo>
                    <a:lnTo>
                      <a:pt x="150" y="88"/>
                    </a:lnTo>
                    <a:lnTo>
                      <a:pt x="158" y="92"/>
                    </a:lnTo>
                    <a:lnTo>
                      <a:pt x="168" y="92"/>
                    </a:lnTo>
                    <a:lnTo>
                      <a:pt x="168" y="92"/>
                    </a:lnTo>
                    <a:lnTo>
                      <a:pt x="178" y="92"/>
                    </a:lnTo>
                    <a:lnTo>
                      <a:pt x="186" y="88"/>
                    </a:lnTo>
                    <a:lnTo>
                      <a:pt x="194" y="82"/>
                    </a:lnTo>
                    <a:lnTo>
                      <a:pt x="198" y="74"/>
                    </a:lnTo>
                    <a:lnTo>
                      <a:pt x="212" y="52"/>
                    </a:lnTo>
                    <a:lnTo>
                      <a:pt x="288" y="92"/>
                    </a:lnTo>
                    <a:lnTo>
                      <a:pt x="288" y="92"/>
                    </a:lnTo>
                    <a:lnTo>
                      <a:pt x="290" y="94"/>
                    </a:lnTo>
                    <a:lnTo>
                      <a:pt x="294" y="98"/>
                    </a:lnTo>
                    <a:lnTo>
                      <a:pt x="294" y="98"/>
                    </a:lnTo>
                    <a:lnTo>
                      <a:pt x="294" y="100"/>
                    </a:lnTo>
                    <a:lnTo>
                      <a:pt x="294" y="100"/>
                    </a:lnTo>
                    <a:lnTo>
                      <a:pt x="296" y="100"/>
                    </a:lnTo>
                    <a:lnTo>
                      <a:pt x="318" y="136"/>
                    </a:lnTo>
                    <a:lnTo>
                      <a:pt x="318" y="136"/>
                    </a:lnTo>
                    <a:lnTo>
                      <a:pt x="320" y="144"/>
                    </a:lnTo>
                    <a:lnTo>
                      <a:pt x="320" y="150"/>
                    </a:lnTo>
                    <a:lnTo>
                      <a:pt x="316" y="158"/>
                    </a:lnTo>
                    <a:lnTo>
                      <a:pt x="310" y="162"/>
                    </a:lnTo>
                    <a:lnTo>
                      <a:pt x="310" y="162"/>
                    </a:lnTo>
                    <a:close/>
                    <a:moveTo>
                      <a:pt x="134" y="132"/>
                    </a:moveTo>
                    <a:lnTo>
                      <a:pt x="134" y="132"/>
                    </a:lnTo>
                    <a:lnTo>
                      <a:pt x="128" y="132"/>
                    </a:lnTo>
                    <a:lnTo>
                      <a:pt x="124" y="134"/>
                    </a:lnTo>
                    <a:lnTo>
                      <a:pt x="120" y="138"/>
                    </a:lnTo>
                    <a:lnTo>
                      <a:pt x="118" y="142"/>
                    </a:lnTo>
                    <a:lnTo>
                      <a:pt x="102" y="170"/>
                    </a:lnTo>
                    <a:lnTo>
                      <a:pt x="102" y="170"/>
                    </a:lnTo>
                    <a:lnTo>
                      <a:pt x="98" y="176"/>
                    </a:lnTo>
                    <a:lnTo>
                      <a:pt x="100" y="184"/>
                    </a:lnTo>
                    <a:lnTo>
                      <a:pt x="102" y="190"/>
                    </a:lnTo>
                    <a:lnTo>
                      <a:pt x="108" y="194"/>
                    </a:lnTo>
                    <a:lnTo>
                      <a:pt x="108" y="194"/>
                    </a:lnTo>
                    <a:lnTo>
                      <a:pt x="112" y="196"/>
                    </a:lnTo>
                    <a:lnTo>
                      <a:pt x="118" y="198"/>
                    </a:lnTo>
                    <a:lnTo>
                      <a:pt x="118" y="198"/>
                    </a:lnTo>
                    <a:lnTo>
                      <a:pt x="122" y="196"/>
                    </a:lnTo>
                    <a:lnTo>
                      <a:pt x="128" y="194"/>
                    </a:lnTo>
                    <a:lnTo>
                      <a:pt x="128" y="194"/>
                    </a:lnTo>
                    <a:lnTo>
                      <a:pt x="128" y="198"/>
                    </a:lnTo>
                    <a:lnTo>
                      <a:pt x="130" y="204"/>
                    </a:lnTo>
                    <a:lnTo>
                      <a:pt x="132" y="208"/>
                    </a:lnTo>
                    <a:lnTo>
                      <a:pt x="138" y="212"/>
                    </a:lnTo>
                    <a:lnTo>
                      <a:pt x="138" y="212"/>
                    </a:lnTo>
                    <a:lnTo>
                      <a:pt x="142" y="214"/>
                    </a:lnTo>
                    <a:lnTo>
                      <a:pt x="146" y="214"/>
                    </a:lnTo>
                    <a:lnTo>
                      <a:pt x="146" y="214"/>
                    </a:lnTo>
                    <a:lnTo>
                      <a:pt x="152" y="214"/>
                    </a:lnTo>
                    <a:lnTo>
                      <a:pt x="156" y="212"/>
                    </a:lnTo>
                    <a:lnTo>
                      <a:pt x="160" y="208"/>
                    </a:lnTo>
                    <a:lnTo>
                      <a:pt x="162" y="204"/>
                    </a:lnTo>
                    <a:lnTo>
                      <a:pt x="166" y="200"/>
                    </a:lnTo>
                    <a:lnTo>
                      <a:pt x="166" y="200"/>
                    </a:lnTo>
                    <a:lnTo>
                      <a:pt x="168" y="208"/>
                    </a:lnTo>
                    <a:lnTo>
                      <a:pt x="170" y="212"/>
                    </a:lnTo>
                    <a:lnTo>
                      <a:pt x="174" y="216"/>
                    </a:lnTo>
                    <a:lnTo>
                      <a:pt x="174" y="216"/>
                    </a:lnTo>
                    <a:lnTo>
                      <a:pt x="178" y="218"/>
                    </a:lnTo>
                    <a:lnTo>
                      <a:pt x="184" y="218"/>
                    </a:lnTo>
                    <a:lnTo>
                      <a:pt x="184" y="218"/>
                    </a:lnTo>
                    <a:lnTo>
                      <a:pt x="188" y="218"/>
                    </a:lnTo>
                    <a:lnTo>
                      <a:pt x="192" y="216"/>
                    </a:lnTo>
                    <a:lnTo>
                      <a:pt x="196" y="212"/>
                    </a:lnTo>
                    <a:lnTo>
                      <a:pt x="200" y="208"/>
                    </a:lnTo>
                    <a:lnTo>
                      <a:pt x="208" y="194"/>
                    </a:lnTo>
                    <a:lnTo>
                      <a:pt x="208" y="194"/>
                    </a:lnTo>
                    <a:lnTo>
                      <a:pt x="210" y="188"/>
                    </a:lnTo>
                    <a:lnTo>
                      <a:pt x="210" y="180"/>
                    </a:lnTo>
                    <a:lnTo>
                      <a:pt x="206" y="174"/>
                    </a:lnTo>
                    <a:lnTo>
                      <a:pt x="202" y="168"/>
                    </a:lnTo>
                    <a:lnTo>
                      <a:pt x="202" y="168"/>
                    </a:lnTo>
                    <a:lnTo>
                      <a:pt x="196" y="166"/>
                    </a:lnTo>
                    <a:lnTo>
                      <a:pt x="192" y="166"/>
                    </a:lnTo>
                    <a:lnTo>
                      <a:pt x="192" y="166"/>
                    </a:lnTo>
                    <a:lnTo>
                      <a:pt x="186" y="168"/>
                    </a:lnTo>
                    <a:lnTo>
                      <a:pt x="182" y="170"/>
                    </a:lnTo>
                    <a:lnTo>
                      <a:pt x="182" y="170"/>
                    </a:lnTo>
                    <a:lnTo>
                      <a:pt x="180" y="164"/>
                    </a:lnTo>
                    <a:lnTo>
                      <a:pt x="180" y="160"/>
                    </a:lnTo>
                    <a:lnTo>
                      <a:pt x="176" y="156"/>
                    </a:lnTo>
                    <a:lnTo>
                      <a:pt x="172" y="152"/>
                    </a:lnTo>
                    <a:lnTo>
                      <a:pt x="172" y="152"/>
                    </a:lnTo>
                    <a:lnTo>
                      <a:pt x="168" y="150"/>
                    </a:lnTo>
                    <a:lnTo>
                      <a:pt x="162" y="150"/>
                    </a:lnTo>
                    <a:lnTo>
                      <a:pt x="162" y="150"/>
                    </a:lnTo>
                    <a:lnTo>
                      <a:pt x="156" y="150"/>
                    </a:lnTo>
                    <a:lnTo>
                      <a:pt x="152" y="152"/>
                    </a:lnTo>
                    <a:lnTo>
                      <a:pt x="152" y="152"/>
                    </a:lnTo>
                    <a:lnTo>
                      <a:pt x="152" y="148"/>
                    </a:lnTo>
                    <a:lnTo>
                      <a:pt x="150" y="142"/>
                    </a:lnTo>
                    <a:lnTo>
                      <a:pt x="146" y="138"/>
                    </a:lnTo>
                    <a:lnTo>
                      <a:pt x="142" y="134"/>
                    </a:lnTo>
                    <a:lnTo>
                      <a:pt x="142" y="134"/>
                    </a:lnTo>
                    <a:lnTo>
                      <a:pt x="138" y="132"/>
                    </a:lnTo>
                    <a:lnTo>
                      <a:pt x="134" y="132"/>
                    </a:lnTo>
                    <a:close/>
                    <a:moveTo>
                      <a:pt x="378" y="0"/>
                    </a:moveTo>
                    <a:lnTo>
                      <a:pt x="316" y="18"/>
                    </a:lnTo>
                    <a:lnTo>
                      <a:pt x="366" y="184"/>
                    </a:lnTo>
                    <a:lnTo>
                      <a:pt x="386" y="178"/>
                    </a:lnTo>
                    <a:lnTo>
                      <a:pt x="386" y="178"/>
                    </a:lnTo>
                    <a:lnTo>
                      <a:pt x="394" y="160"/>
                    </a:lnTo>
                    <a:lnTo>
                      <a:pt x="398" y="140"/>
                    </a:lnTo>
                    <a:lnTo>
                      <a:pt x="402" y="118"/>
                    </a:lnTo>
                    <a:lnTo>
                      <a:pt x="404" y="96"/>
                    </a:lnTo>
                    <a:lnTo>
                      <a:pt x="404" y="96"/>
                    </a:lnTo>
                    <a:lnTo>
                      <a:pt x="402" y="70"/>
                    </a:lnTo>
                    <a:lnTo>
                      <a:pt x="398" y="46"/>
                    </a:lnTo>
                    <a:lnTo>
                      <a:pt x="390" y="22"/>
                    </a:lnTo>
                    <a:lnTo>
                      <a:pt x="378" y="0"/>
                    </a:lnTo>
                    <a:lnTo>
                      <a:pt x="378" y="0"/>
                    </a:lnTo>
                    <a:close/>
                    <a:moveTo>
                      <a:pt x="26" y="0"/>
                    </a:moveTo>
                    <a:lnTo>
                      <a:pt x="26" y="0"/>
                    </a:lnTo>
                    <a:lnTo>
                      <a:pt x="14" y="22"/>
                    </a:lnTo>
                    <a:lnTo>
                      <a:pt x="6" y="46"/>
                    </a:lnTo>
                    <a:lnTo>
                      <a:pt x="2" y="70"/>
                    </a:lnTo>
                    <a:lnTo>
                      <a:pt x="0" y="96"/>
                    </a:lnTo>
                    <a:lnTo>
                      <a:pt x="0" y="96"/>
                    </a:lnTo>
                    <a:lnTo>
                      <a:pt x="2" y="118"/>
                    </a:lnTo>
                    <a:lnTo>
                      <a:pt x="6" y="140"/>
                    </a:lnTo>
                    <a:lnTo>
                      <a:pt x="10" y="160"/>
                    </a:lnTo>
                    <a:lnTo>
                      <a:pt x="18" y="178"/>
                    </a:lnTo>
                    <a:lnTo>
                      <a:pt x="40" y="184"/>
                    </a:lnTo>
                    <a:lnTo>
                      <a:pt x="88" y="18"/>
                    </a:lnTo>
                    <a:lnTo>
                      <a:pt x="26" y="0"/>
                    </a:lnTo>
                    <a:close/>
                    <a:moveTo>
                      <a:pt x="90" y="164"/>
                    </a:moveTo>
                    <a:lnTo>
                      <a:pt x="96" y="154"/>
                    </a:lnTo>
                    <a:lnTo>
                      <a:pt x="74" y="142"/>
                    </a:lnTo>
                    <a:lnTo>
                      <a:pt x="74" y="142"/>
                    </a:lnTo>
                    <a:lnTo>
                      <a:pt x="70" y="138"/>
                    </a:lnTo>
                    <a:lnTo>
                      <a:pt x="68" y="142"/>
                    </a:lnTo>
                    <a:lnTo>
                      <a:pt x="68" y="142"/>
                    </a:lnTo>
                    <a:lnTo>
                      <a:pt x="64" y="150"/>
                    </a:lnTo>
                    <a:lnTo>
                      <a:pt x="66" y="158"/>
                    </a:lnTo>
                    <a:lnTo>
                      <a:pt x="68" y="164"/>
                    </a:lnTo>
                    <a:lnTo>
                      <a:pt x="74" y="170"/>
                    </a:lnTo>
                    <a:lnTo>
                      <a:pt x="74" y="170"/>
                    </a:lnTo>
                    <a:lnTo>
                      <a:pt x="80" y="172"/>
                    </a:lnTo>
                    <a:lnTo>
                      <a:pt x="84" y="172"/>
                    </a:lnTo>
                    <a:lnTo>
                      <a:pt x="84" y="172"/>
                    </a:lnTo>
                    <a:lnTo>
                      <a:pt x="88" y="172"/>
                    </a:lnTo>
                    <a:lnTo>
                      <a:pt x="88" y="172"/>
                    </a:lnTo>
                    <a:lnTo>
                      <a:pt x="90" y="164"/>
                    </a:lnTo>
                    <a:lnTo>
                      <a:pt x="90" y="164"/>
                    </a:lnTo>
                    <a:close/>
                    <a:moveTo>
                      <a:pt x="328" y="106"/>
                    </a:moveTo>
                    <a:lnTo>
                      <a:pt x="306" y="34"/>
                    </a:lnTo>
                    <a:lnTo>
                      <a:pt x="306" y="34"/>
                    </a:lnTo>
                    <a:lnTo>
                      <a:pt x="304" y="30"/>
                    </a:lnTo>
                    <a:lnTo>
                      <a:pt x="300" y="26"/>
                    </a:lnTo>
                    <a:lnTo>
                      <a:pt x="296" y="24"/>
                    </a:lnTo>
                    <a:lnTo>
                      <a:pt x="292" y="22"/>
                    </a:lnTo>
                    <a:lnTo>
                      <a:pt x="230" y="8"/>
                    </a:lnTo>
                    <a:lnTo>
                      <a:pt x="230" y="8"/>
                    </a:lnTo>
                    <a:lnTo>
                      <a:pt x="230" y="8"/>
                    </a:lnTo>
                    <a:lnTo>
                      <a:pt x="194" y="2"/>
                    </a:lnTo>
                    <a:lnTo>
                      <a:pt x="194" y="2"/>
                    </a:lnTo>
                    <a:lnTo>
                      <a:pt x="192" y="2"/>
                    </a:lnTo>
                    <a:lnTo>
                      <a:pt x="192" y="2"/>
                    </a:lnTo>
                    <a:lnTo>
                      <a:pt x="192" y="2"/>
                    </a:lnTo>
                    <a:lnTo>
                      <a:pt x="192" y="2"/>
                    </a:lnTo>
                    <a:lnTo>
                      <a:pt x="192" y="0"/>
                    </a:lnTo>
                    <a:lnTo>
                      <a:pt x="190" y="0"/>
                    </a:lnTo>
                    <a:lnTo>
                      <a:pt x="190" y="0"/>
                    </a:lnTo>
                    <a:lnTo>
                      <a:pt x="190" y="0"/>
                    </a:lnTo>
                    <a:lnTo>
                      <a:pt x="188" y="0"/>
                    </a:lnTo>
                    <a:lnTo>
                      <a:pt x="188" y="0"/>
                    </a:lnTo>
                    <a:lnTo>
                      <a:pt x="182" y="2"/>
                    </a:lnTo>
                    <a:lnTo>
                      <a:pt x="176" y="4"/>
                    </a:lnTo>
                    <a:lnTo>
                      <a:pt x="170" y="8"/>
                    </a:lnTo>
                    <a:lnTo>
                      <a:pt x="166" y="12"/>
                    </a:lnTo>
                    <a:lnTo>
                      <a:pt x="148" y="44"/>
                    </a:lnTo>
                    <a:lnTo>
                      <a:pt x="148" y="44"/>
                    </a:lnTo>
                    <a:lnTo>
                      <a:pt x="144" y="54"/>
                    </a:lnTo>
                    <a:lnTo>
                      <a:pt x="146" y="62"/>
                    </a:lnTo>
                    <a:lnTo>
                      <a:pt x="150" y="72"/>
                    </a:lnTo>
                    <a:lnTo>
                      <a:pt x="156" y="78"/>
                    </a:lnTo>
                    <a:lnTo>
                      <a:pt x="156" y="78"/>
                    </a:lnTo>
                    <a:lnTo>
                      <a:pt x="162" y="80"/>
                    </a:lnTo>
                    <a:lnTo>
                      <a:pt x="168" y="80"/>
                    </a:lnTo>
                    <a:lnTo>
                      <a:pt x="168" y="80"/>
                    </a:lnTo>
                    <a:lnTo>
                      <a:pt x="174" y="80"/>
                    </a:lnTo>
                    <a:lnTo>
                      <a:pt x="180" y="78"/>
                    </a:lnTo>
                    <a:lnTo>
                      <a:pt x="184" y="74"/>
                    </a:lnTo>
                    <a:lnTo>
                      <a:pt x="188" y="68"/>
                    </a:lnTo>
                    <a:lnTo>
                      <a:pt x="208" y="36"/>
                    </a:lnTo>
                    <a:lnTo>
                      <a:pt x="292" y="82"/>
                    </a:lnTo>
                    <a:lnTo>
                      <a:pt x="292" y="82"/>
                    </a:lnTo>
                    <a:lnTo>
                      <a:pt x="298" y="86"/>
                    </a:lnTo>
                    <a:lnTo>
                      <a:pt x="304" y="90"/>
                    </a:lnTo>
                    <a:lnTo>
                      <a:pt x="304" y="90"/>
                    </a:lnTo>
                    <a:lnTo>
                      <a:pt x="304" y="94"/>
                    </a:lnTo>
                    <a:lnTo>
                      <a:pt x="304" y="94"/>
                    </a:lnTo>
                    <a:lnTo>
                      <a:pt x="306" y="94"/>
                    </a:lnTo>
                    <a:lnTo>
                      <a:pt x="324" y="124"/>
                    </a:lnTo>
                    <a:lnTo>
                      <a:pt x="324" y="124"/>
                    </a:lnTo>
                    <a:lnTo>
                      <a:pt x="326" y="120"/>
                    </a:lnTo>
                    <a:lnTo>
                      <a:pt x="328" y="116"/>
                    </a:lnTo>
                    <a:lnTo>
                      <a:pt x="330" y="110"/>
                    </a:lnTo>
                    <a:lnTo>
                      <a:pt x="328" y="106"/>
                    </a:lnTo>
                    <a:lnTo>
                      <a:pt x="328" y="106"/>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GB"/>
              </a:p>
            </p:txBody>
          </p:sp>
        </p:grpSp>
        <p:sp>
          <p:nvSpPr>
            <p:cNvPr id="20" name="Freeform 4899"/>
            <p:cNvSpPr>
              <a:spLocks noEditPoints="1"/>
            </p:cNvSpPr>
            <p:nvPr/>
          </p:nvSpPr>
          <p:spPr bwMode="auto">
            <a:xfrm>
              <a:off x="1654684" y="2590921"/>
              <a:ext cx="392831" cy="392831"/>
            </a:xfrm>
            <a:custGeom>
              <a:avLst/>
              <a:gdLst>
                <a:gd name="T0" fmla="*/ 190 w 324"/>
                <a:gd name="T1" fmla="*/ 0 h 324"/>
                <a:gd name="T2" fmla="*/ 134 w 324"/>
                <a:gd name="T3" fmla="*/ 20 h 324"/>
                <a:gd name="T4" fmla="*/ 90 w 324"/>
                <a:gd name="T5" fmla="*/ 74 h 324"/>
                <a:gd name="T6" fmla="*/ 82 w 324"/>
                <a:gd name="T7" fmla="*/ 120 h 324"/>
                <a:gd name="T8" fmla="*/ 84 w 324"/>
                <a:gd name="T9" fmla="*/ 146 h 324"/>
                <a:gd name="T10" fmla="*/ 118 w 324"/>
                <a:gd name="T11" fmla="*/ 206 h 324"/>
                <a:gd name="T12" fmla="*/ 178 w 324"/>
                <a:gd name="T13" fmla="*/ 240 h 324"/>
                <a:gd name="T14" fmla="*/ 202 w 324"/>
                <a:gd name="T15" fmla="*/ 242 h 324"/>
                <a:gd name="T16" fmla="*/ 250 w 324"/>
                <a:gd name="T17" fmla="*/ 232 h 324"/>
                <a:gd name="T18" fmla="*/ 304 w 324"/>
                <a:gd name="T19" fmla="*/ 188 h 324"/>
                <a:gd name="T20" fmla="*/ 324 w 324"/>
                <a:gd name="T21" fmla="*/ 132 h 324"/>
                <a:gd name="T22" fmla="*/ 324 w 324"/>
                <a:gd name="T23" fmla="*/ 108 h 324"/>
                <a:gd name="T24" fmla="*/ 304 w 324"/>
                <a:gd name="T25" fmla="*/ 52 h 324"/>
                <a:gd name="T26" fmla="*/ 250 w 324"/>
                <a:gd name="T27" fmla="*/ 8 h 324"/>
                <a:gd name="T28" fmla="*/ 202 w 324"/>
                <a:gd name="T29" fmla="*/ 0 h 324"/>
                <a:gd name="T30" fmla="*/ 202 w 324"/>
                <a:gd name="T31" fmla="*/ 212 h 324"/>
                <a:gd name="T32" fmla="*/ 152 w 324"/>
                <a:gd name="T33" fmla="*/ 196 h 324"/>
                <a:gd name="T34" fmla="*/ 118 w 324"/>
                <a:gd name="T35" fmla="*/ 156 h 324"/>
                <a:gd name="T36" fmla="*/ 112 w 324"/>
                <a:gd name="T37" fmla="*/ 120 h 324"/>
                <a:gd name="T38" fmla="*/ 128 w 324"/>
                <a:gd name="T39" fmla="*/ 70 h 324"/>
                <a:gd name="T40" fmla="*/ 168 w 324"/>
                <a:gd name="T41" fmla="*/ 36 h 324"/>
                <a:gd name="T42" fmla="*/ 202 w 324"/>
                <a:gd name="T43" fmla="*/ 30 h 324"/>
                <a:gd name="T44" fmla="*/ 254 w 324"/>
                <a:gd name="T45" fmla="*/ 46 h 324"/>
                <a:gd name="T46" fmla="*/ 286 w 324"/>
                <a:gd name="T47" fmla="*/ 86 h 324"/>
                <a:gd name="T48" fmla="*/ 294 w 324"/>
                <a:gd name="T49" fmla="*/ 120 h 324"/>
                <a:gd name="T50" fmla="*/ 278 w 324"/>
                <a:gd name="T51" fmla="*/ 172 h 324"/>
                <a:gd name="T52" fmla="*/ 238 w 324"/>
                <a:gd name="T53" fmla="*/ 204 h 324"/>
                <a:gd name="T54" fmla="*/ 202 w 324"/>
                <a:gd name="T55" fmla="*/ 212 h 324"/>
                <a:gd name="T56" fmla="*/ 138 w 324"/>
                <a:gd name="T57" fmla="*/ 130 h 324"/>
                <a:gd name="T58" fmla="*/ 132 w 324"/>
                <a:gd name="T59" fmla="*/ 120 h 324"/>
                <a:gd name="T60" fmla="*/ 138 w 324"/>
                <a:gd name="T61" fmla="*/ 94 h 324"/>
                <a:gd name="T62" fmla="*/ 164 w 324"/>
                <a:gd name="T63" fmla="*/ 62 h 324"/>
                <a:gd name="T64" fmla="*/ 202 w 324"/>
                <a:gd name="T65" fmla="*/ 50 h 324"/>
                <a:gd name="T66" fmla="*/ 210 w 324"/>
                <a:gd name="T67" fmla="*/ 54 h 324"/>
                <a:gd name="T68" fmla="*/ 212 w 324"/>
                <a:gd name="T69" fmla="*/ 60 h 324"/>
                <a:gd name="T70" fmla="*/ 206 w 324"/>
                <a:gd name="T71" fmla="*/ 70 h 324"/>
                <a:gd name="T72" fmla="*/ 192 w 324"/>
                <a:gd name="T73" fmla="*/ 72 h 324"/>
                <a:gd name="T74" fmla="*/ 168 w 324"/>
                <a:gd name="T75" fmla="*/ 86 h 324"/>
                <a:gd name="T76" fmla="*/ 154 w 324"/>
                <a:gd name="T77" fmla="*/ 110 h 324"/>
                <a:gd name="T78" fmla="*/ 152 w 324"/>
                <a:gd name="T79" fmla="*/ 124 h 324"/>
                <a:gd name="T80" fmla="*/ 142 w 324"/>
                <a:gd name="T81" fmla="*/ 130 h 324"/>
                <a:gd name="T82" fmla="*/ 48 w 324"/>
                <a:gd name="T83" fmla="*/ 316 h 324"/>
                <a:gd name="T84" fmla="*/ 28 w 324"/>
                <a:gd name="T85" fmla="*/ 324 h 324"/>
                <a:gd name="T86" fmla="*/ 8 w 324"/>
                <a:gd name="T87" fmla="*/ 316 h 324"/>
                <a:gd name="T88" fmla="*/ 0 w 324"/>
                <a:gd name="T89" fmla="*/ 296 h 324"/>
                <a:gd name="T90" fmla="*/ 86 w 324"/>
                <a:gd name="T91" fmla="*/ 198 h 324"/>
                <a:gd name="T92" fmla="*/ 102 w 324"/>
                <a:gd name="T93" fmla="*/ 220 h 324"/>
                <a:gd name="T94" fmla="*/ 124 w 324"/>
                <a:gd name="T95" fmla="*/ 23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4" h="324">
                  <a:moveTo>
                    <a:pt x="202" y="0"/>
                  </a:moveTo>
                  <a:lnTo>
                    <a:pt x="202" y="0"/>
                  </a:lnTo>
                  <a:lnTo>
                    <a:pt x="190" y="0"/>
                  </a:lnTo>
                  <a:lnTo>
                    <a:pt x="178" y="2"/>
                  </a:lnTo>
                  <a:lnTo>
                    <a:pt x="156" y="8"/>
                  </a:lnTo>
                  <a:lnTo>
                    <a:pt x="134" y="20"/>
                  </a:lnTo>
                  <a:lnTo>
                    <a:pt x="118" y="34"/>
                  </a:lnTo>
                  <a:lnTo>
                    <a:pt x="102" y="52"/>
                  </a:lnTo>
                  <a:lnTo>
                    <a:pt x="90" y="74"/>
                  </a:lnTo>
                  <a:lnTo>
                    <a:pt x="84" y="96"/>
                  </a:lnTo>
                  <a:lnTo>
                    <a:pt x="82" y="108"/>
                  </a:lnTo>
                  <a:lnTo>
                    <a:pt x="82" y="120"/>
                  </a:lnTo>
                  <a:lnTo>
                    <a:pt x="82" y="120"/>
                  </a:lnTo>
                  <a:lnTo>
                    <a:pt x="82" y="132"/>
                  </a:lnTo>
                  <a:lnTo>
                    <a:pt x="84" y="146"/>
                  </a:lnTo>
                  <a:lnTo>
                    <a:pt x="90" y="168"/>
                  </a:lnTo>
                  <a:lnTo>
                    <a:pt x="102" y="188"/>
                  </a:lnTo>
                  <a:lnTo>
                    <a:pt x="118" y="206"/>
                  </a:lnTo>
                  <a:lnTo>
                    <a:pt x="134" y="222"/>
                  </a:lnTo>
                  <a:lnTo>
                    <a:pt x="156" y="232"/>
                  </a:lnTo>
                  <a:lnTo>
                    <a:pt x="178" y="240"/>
                  </a:lnTo>
                  <a:lnTo>
                    <a:pt x="190" y="242"/>
                  </a:lnTo>
                  <a:lnTo>
                    <a:pt x="202" y="242"/>
                  </a:lnTo>
                  <a:lnTo>
                    <a:pt x="202" y="242"/>
                  </a:lnTo>
                  <a:lnTo>
                    <a:pt x="216" y="242"/>
                  </a:lnTo>
                  <a:lnTo>
                    <a:pt x="228" y="240"/>
                  </a:lnTo>
                  <a:lnTo>
                    <a:pt x="250" y="232"/>
                  </a:lnTo>
                  <a:lnTo>
                    <a:pt x="270" y="222"/>
                  </a:lnTo>
                  <a:lnTo>
                    <a:pt x="288" y="206"/>
                  </a:lnTo>
                  <a:lnTo>
                    <a:pt x="304" y="188"/>
                  </a:lnTo>
                  <a:lnTo>
                    <a:pt x="314" y="168"/>
                  </a:lnTo>
                  <a:lnTo>
                    <a:pt x="322" y="146"/>
                  </a:lnTo>
                  <a:lnTo>
                    <a:pt x="324" y="132"/>
                  </a:lnTo>
                  <a:lnTo>
                    <a:pt x="324" y="120"/>
                  </a:lnTo>
                  <a:lnTo>
                    <a:pt x="324" y="120"/>
                  </a:lnTo>
                  <a:lnTo>
                    <a:pt x="324" y="108"/>
                  </a:lnTo>
                  <a:lnTo>
                    <a:pt x="322" y="96"/>
                  </a:lnTo>
                  <a:lnTo>
                    <a:pt x="314" y="74"/>
                  </a:lnTo>
                  <a:lnTo>
                    <a:pt x="304" y="52"/>
                  </a:lnTo>
                  <a:lnTo>
                    <a:pt x="288" y="34"/>
                  </a:lnTo>
                  <a:lnTo>
                    <a:pt x="270" y="20"/>
                  </a:lnTo>
                  <a:lnTo>
                    <a:pt x="250" y="8"/>
                  </a:lnTo>
                  <a:lnTo>
                    <a:pt x="228" y="2"/>
                  </a:lnTo>
                  <a:lnTo>
                    <a:pt x="216" y="0"/>
                  </a:lnTo>
                  <a:lnTo>
                    <a:pt x="202" y="0"/>
                  </a:lnTo>
                  <a:lnTo>
                    <a:pt x="202" y="0"/>
                  </a:lnTo>
                  <a:close/>
                  <a:moveTo>
                    <a:pt x="202" y="212"/>
                  </a:moveTo>
                  <a:lnTo>
                    <a:pt x="202" y="212"/>
                  </a:lnTo>
                  <a:lnTo>
                    <a:pt x="184" y="210"/>
                  </a:lnTo>
                  <a:lnTo>
                    <a:pt x="168" y="204"/>
                  </a:lnTo>
                  <a:lnTo>
                    <a:pt x="152" y="196"/>
                  </a:lnTo>
                  <a:lnTo>
                    <a:pt x="138" y="184"/>
                  </a:lnTo>
                  <a:lnTo>
                    <a:pt x="128" y="172"/>
                  </a:lnTo>
                  <a:lnTo>
                    <a:pt x="118" y="156"/>
                  </a:lnTo>
                  <a:lnTo>
                    <a:pt x="114" y="138"/>
                  </a:lnTo>
                  <a:lnTo>
                    <a:pt x="112" y="120"/>
                  </a:lnTo>
                  <a:lnTo>
                    <a:pt x="112" y="120"/>
                  </a:lnTo>
                  <a:lnTo>
                    <a:pt x="114" y="102"/>
                  </a:lnTo>
                  <a:lnTo>
                    <a:pt x="118" y="86"/>
                  </a:lnTo>
                  <a:lnTo>
                    <a:pt x="128" y="70"/>
                  </a:lnTo>
                  <a:lnTo>
                    <a:pt x="138" y="56"/>
                  </a:lnTo>
                  <a:lnTo>
                    <a:pt x="152" y="46"/>
                  </a:lnTo>
                  <a:lnTo>
                    <a:pt x="168" y="36"/>
                  </a:lnTo>
                  <a:lnTo>
                    <a:pt x="184" y="32"/>
                  </a:lnTo>
                  <a:lnTo>
                    <a:pt x="202" y="30"/>
                  </a:lnTo>
                  <a:lnTo>
                    <a:pt x="202" y="30"/>
                  </a:lnTo>
                  <a:lnTo>
                    <a:pt x="222" y="32"/>
                  </a:lnTo>
                  <a:lnTo>
                    <a:pt x="238" y="36"/>
                  </a:lnTo>
                  <a:lnTo>
                    <a:pt x="254" y="46"/>
                  </a:lnTo>
                  <a:lnTo>
                    <a:pt x="268" y="56"/>
                  </a:lnTo>
                  <a:lnTo>
                    <a:pt x="278" y="70"/>
                  </a:lnTo>
                  <a:lnTo>
                    <a:pt x="286" y="86"/>
                  </a:lnTo>
                  <a:lnTo>
                    <a:pt x="292" y="102"/>
                  </a:lnTo>
                  <a:lnTo>
                    <a:pt x="294" y="120"/>
                  </a:lnTo>
                  <a:lnTo>
                    <a:pt x="294" y="120"/>
                  </a:lnTo>
                  <a:lnTo>
                    <a:pt x="292" y="138"/>
                  </a:lnTo>
                  <a:lnTo>
                    <a:pt x="286" y="156"/>
                  </a:lnTo>
                  <a:lnTo>
                    <a:pt x="278" y="172"/>
                  </a:lnTo>
                  <a:lnTo>
                    <a:pt x="268" y="184"/>
                  </a:lnTo>
                  <a:lnTo>
                    <a:pt x="254" y="196"/>
                  </a:lnTo>
                  <a:lnTo>
                    <a:pt x="238" y="204"/>
                  </a:lnTo>
                  <a:lnTo>
                    <a:pt x="222" y="210"/>
                  </a:lnTo>
                  <a:lnTo>
                    <a:pt x="202" y="212"/>
                  </a:lnTo>
                  <a:lnTo>
                    <a:pt x="202" y="212"/>
                  </a:lnTo>
                  <a:close/>
                  <a:moveTo>
                    <a:pt x="142" y="130"/>
                  </a:moveTo>
                  <a:lnTo>
                    <a:pt x="142" y="130"/>
                  </a:lnTo>
                  <a:lnTo>
                    <a:pt x="138" y="130"/>
                  </a:lnTo>
                  <a:lnTo>
                    <a:pt x="136" y="128"/>
                  </a:lnTo>
                  <a:lnTo>
                    <a:pt x="134" y="124"/>
                  </a:lnTo>
                  <a:lnTo>
                    <a:pt x="132" y="120"/>
                  </a:lnTo>
                  <a:lnTo>
                    <a:pt x="132" y="120"/>
                  </a:lnTo>
                  <a:lnTo>
                    <a:pt x="134" y="106"/>
                  </a:lnTo>
                  <a:lnTo>
                    <a:pt x="138" y="94"/>
                  </a:lnTo>
                  <a:lnTo>
                    <a:pt x="144" y="82"/>
                  </a:lnTo>
                  <a:lnTo>
                    <a:pt x="154" y="72"/>
                  </a:lnTo>
                  <a:lnTo>
                    <a:pt x="164" y="62"/>
                  </a:lnTo>
                  <a:lnTo>
                    <a:pt x="176" y="56"/>
                  </a:lnTo>
                  <a:lnTo>
                    <a:pt x="188" y="52"/>
                  </a:lnTo>
                  <a:lnTo>
                    <a:pt x="202" y="50"/>
                  </a:lnTo>
                  <a:lnTo>
                    <a:pt x="202" y="50"/>
                  </a:lnTo>
                  <a:lnTo>
                    <a:pt x="206" y="52"/>
                  </a:lnTo>
                  <a:lnTo>
                    <a:pt x="210" y="54"/>
                  </a:lnTo>
                  <a:lnTo>
                    <a:pt x="212" y="56"/>
                  </a:lnTo>
                  <a:lnTo>
                    <a:pt x="212" y="60"/>
                  </a:lnTo>
                  <a:lnTo>
                    <a:pt x="212" y="60"/>
                  </a:lnTo>
                  <a:lnTo>
                    <a:pt x="212" y="64"/>
                  </a:lnTo>
                  <a:lnTo>
                    <a:pt x="210" y="68"/>
                  </a:lnTo>
                  <a:lnTo>
                    <a:pt x="206" y="70"/>
                  </a:lnTo>
                  <a:lnTo>
                    <a:pt x="202" y="70"/>
                  </a:lnTo>
                  <a:lnTo>
                    <a:pt x="202" y="70"/>
                  </a:lnTo>
                  <a:lnTo>
                    <a:pt x="192" y="72"/>
                  </a:lnTo>
                  <a:lnTo>
                    <a:pt x="184" y="74"/>
                  </a:lnTo>
                  <a:lnTo>
                    <a:pt x="174" y="80"/>
                  </a:lnTo>
                  <a:lnTo>
                    <a:pt x="168" y="86"/>
                  </a:lnTo>
                  <a:lnTo>
                    <a:pt x="162" y="92"/>
                  </a:lnTo>
                  <a:lnTo>
                    <a:pt x="156" y="102"/>
                  </a:lnTo>
                  <a:lnTo>
                    <a:pt x="154" y="110"/>
                  </a:lnTo>
                  <a:lnTo>
                    <a:pt x="152" y="120"/>
                  </a:lnTo>
                  <a:lnTo>
                    <a:pt x="152" y="120"/>
                  </a:lnTo>
                  <a:lnTo>
                    <a:pt x="152" y="124"/>
                  </a:lnTo>
                  <a:lnTo>
                    <a:pt x="150" y="128"/>
                  </a:lnTo>
                  <a:lnTo>
                    <a:pt x="146" y="130"/>
                  </a:lnTo>
                  <a:lnTo>
                    <a:pt x="142" y="130"/>
                  </a:lnTo>
                  <a:lnTo>
                    <a:pt x="142" y="130"/>
                  </a:lnTo>
                  <a:close/>
                  <a:moveTo>
                    <a:pt x="124" y="238"/>
                  </a:moveTo>
                  <a:lnTo>
                    <a:pt x="48" y="316"/>
                  </a:lnTo>
                  <a:lnTo>
                    <a:pt x="48" y="316"/>
                  </a:lnTo>
                  <a:lnTo>
                    <a:pt x="38" y="322"/>
                  </a:lnTo>
                  <a:lnTo>
                    <a:pt x="28" y="324"/>
                  </a:lnTo>
                  <a:lnTo>
                    <a:pt x="28" y="324"/>
                  </a:lnTo>
                  <a:lnTo>
                    <a:pt x="18" y="322"/>
                  </a:lnTo>
                  <a:lnTo>
                    <a:pt x="8" y="316"/>
                  </a:lnTo>
                  <a:lnTo>
                    <a:pt x="8" y="316"/>
                  </a:lnTo>
                  <a:lnTo>
                    <a:pt x="2" y="306"/>
                  </a:lnTo>
                  <a:lnTo>
                    <a:pt x="0" y="296"/>
                  </a:lnTo>
                  <a:lnTo>
                    <a:pt x="2" y="286"/>
                  </a:lnTo>
                  <a:lnTo>
                    <a:pt x="8" y="276"/>
                  </a:lnTo>
                  <a:lnTo>
                    <a:pt x="86" y="198"/>
                  </a:lnTo>
                  <a:lnTo>
                    <a:pt x="86" y="198"/>
                  </a:lnTo>
                  <a:lnTo>
                    <a:pt x="94" y="210"/>
                  </a:lnTo>
                  <a:lnTo>
                    <a:pt x="102" y="220"/>
                  </a:lnTo>
                  <a:lnTo>
                    <a:pt x="114" y="230"/>
                  </a:lnTo>
                  <a:lnTo>
                    <a:pt x="124" y="238"/>
                  </a:lnTo>
                  <a:lnTo>
                    <a:pt x="124" y="238"/>
                  </a:ln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21" name="Freeform 4849"/>
            <p:cNvSpPr>
              <a:spLocks noEditPoints="1"/>
            </p:cNvSpPr>
            <p:nvPr/>
          </p:nvSpPr>
          <p:spPr bwMode="auto">
            <a:xfrm>
              <a:off x="1654684" y="4145387"/>
              <a:ext cx="394802" cy="319253"/>
            </a:xfrm>
            <a:custGeom>
              <a:avLst/>
              <a:gdLst>
                <a:gd name="T0" fmla="*/ 0 w 324"/>
                <a:gd name="T1" fmla="*/ 136 h 262"/>
                <a:gd name="T2" fmla="*/ 0 w 324"/>
                <a:gd name="T3" fmla="*/ 132 h 262"/>
                <a:gd name="T4" fmla="*/ 6 w 324"/>
                <a:gd name="T5" fmla="*/ 126 h 262"/>
                <a:gd name="T6" fmla="*/ 46 w 324"/>
                <a:gd name="T7" fmla="*/ 126 h 262"/>
                <a:gd name="T8" fmla="*/ 50 w 324"/>
                <a:gd name="T9" fmla="*/ 126 h 262"/>
                <a:gd name="T10" fmla="*/ 56 w 324"/>
                <a:gd name="T11" fmla="*/ 132 h 262"/>
                <a:gd name="T12" fmla="*/ 56 w 324"/>
                <a:gd name="T13" fmla="*/ 212 h 262"/>
                <a:gd name="T14" fmla="*/ 56 w 324"/>
                <a:gd name="T15" fmla="*/ 216 h 262"/>
                <a:gd name="T16" fmla="*/ 50 w 324"/>
                <a:gd name="T17" fmla="*/ 220 h 262"/>
                <a:gd name="T18" fmla="*/ 10 w 324"/>
                <a:gd name="T19" fmla="*/ 222 h 262"/>
                <a:gd name="T20" fmla="*/ 6 w 324"/>
                <a:gd name="T21" fmla="*/ 220 h 262"/>
                <a:gd name="T22" fmla="*/ 0 w 324"/>
                <a:gd name="T23" fmla="*/ 216 h 262"/>
                <a:gd name="T24" fmla="*/ 0 w 324"/>
                <a:gd name="T25" fmla="*/ 212 h 262"/>
                <a:gd name="T26" fmla="*/ 136 w 324"/>
                <a:gd name="T27" fmla="*/ 222 h 262"/>
                <a:gd name="T28" fmla="*/ 140 w 324"/>
                <a:gd name="T29" fmla="*/ 220 h 262"/>
                <a:gd name="T30" fmla="*/ 144 w 324"/>
                <a:gd name="T31" fmla="*/ 216 h 262"/>
                <a:gd name="T32" fmla="*/ 146 w 324"/>
                <a:gd name="T33" fmla="*/ 58 h 262"/>
                <a:gd name="T34" fmla="*/ 144 w 324"/>
                <a:gd name="T35" fmla="*/ 54 h 262"/>
                <a:gd name="T36" fmla="*/ 140 w 324"/>
                <a:gd name="T37" fmla="*/ 50 h 262"/>
                <a:gd name="T38" fmla="*/ 100 w 324"/>
                <a:gd name="T39" fmla="*/ 48 h 262"/>
                <a:gd name="T40" fmla="*/ 96 w 324"/>
                <a:gd name="T41" fmla="*/ 50 h 262"/>
                <a:gd name="T42" fmla="*/ 90 w 324"/>
                <a:gd name="T43" fmla="*/ 54 h 262"/>
                <a:gd name="T44" fmla="*/ 90 w 324"/>
                <a:gd name="T45" fmla="*/ 212 h 262"/>
                <a:gd name="T46" fmla="*/ 90 w 324"/>
                <a:gd name="T47" fmla="*/ 216 h 262"/>
                <a:gd name="T48" fmla="*/ 96 w 324"/>
                <a:gd name="T49" fmla="*/ 220 h 262"/>
                <a:gd name="T50" fmla="*/ 100 w 324"/>
                <a:gd name="T51" fmla="*/ 222 h 262"/>
                <a:gd name="T52" fmla="*/ 224 w 324"/>
                <a:gd name="T53" fmla="*/ 222 h 262"/>
                <a:gd name="T54" fmla="*/ 228 w 324"/>
                <a:gd name="T55" fmla="*/ 220 h 262"/>
                <a:gd name="T56" fmla="*/ 234 w 324"/>
                <a:gd name="T57" fmla="*/ 216 h 262"/>
                <a:gd name="T58" fmla="*/ 234 w 324"/>
                <a:gd name="T59" fmla="*/ 86 h 262"/>
                <a:gd name="T60" fmla="*/ 234 w 324"/>
                <a:gd name="T61" fmla="*/ 82 h 262"/>
                <a:gd name="T62" fmla="*/ 228 w 324"/>
                <a:gd name="T63" fmla="*/ 76 h 262"/>
                <a:gd name="T64" fmla="*/ 188 w 324"/>
                <a:gd name="T65" fmla="*/ 76 h 262"/>
                <a:gd name="T66" fmla="*/ 184 w 324"/>
                <a:gd name="T67" fmla="*/ 76 h 262"/>
                <a:gd name="T68" fmla="*/ 180 w 324"/>
                <a:gd name="T69" fmla="*/ 82 h 262"/>
                <a:gd name="T70" fmla="*/ 178 w 324"/>
                <a:gd name="T71" fmla="*/ 212 h 262"/>
                <a:gd name="T72" fmla="*/ 180 w 324"/>
                <a:gd name="T73" fmla="*/ 216 h 262"/>
                <a:gd name="T74" fmla="*/ 184 w 324"/>
                <a:gd name="T75" fmla="*/ 220 h 262"/>
                <a:gd name="T76" fmla="*/ 188 w 324"/>
                <a:gd name="T77" fmla="*/ 222 h 262"/>
                <a:gd name="T78" fmla="*/ 278 w 324"/>
                <a:gd name="T79" fmla="*/ 0 h 262"/>
                <a:gd name="T80" fmla="*/ 274 w 324"/>
                <a:gd name="T81" fmla="*/ 0 h 262"/>
                <a:gd name="T82" fmla="*/ 268 w 324"/>
                <a:gd name="T83" fmla="*/ 6 h 262"/>
                <a:gd name="T84" fmla="*/ 268 w 324"/>
                <a:gd name="T85" fmla="*/ 212 h 262"/>
                <a:gd name="T86" fmla="*/ 268 w 324"/>
                <a:gd name="T87" fmla="*/ 216 h 262"/>
                <a:gd name="T88" fmla="*/ 274 w 324"/>
                <a:gd name="T89" fmla="*/ 220 h 262"/>
                <a:gd name="T90" fmla="*/ 314 w 324"/>
                <a:gd name="T91" fmla="*/ 222 h 262"/>
                <a:gd name="T92" fmla="*/ 318 w 324"/>
                <a:gd name="T93" fmla="*/ 220 h 262"/>
                <a:gd name="T94" fmla="*/ 324 w 324"/>
                <a:gd name="T95" fmla="*/ 216 h 262"/>
                <a:gd name="T96" fmla="*/ 324 w 324"/>
                <a:gd name="T97" fmla="*/ 10 h 262"/>
                <a:gd name="T98" fmla="*/ 324 w 324"/>
                <a:gd name="T99" fmla="*/ 6 h 262"/>
                <a:gd name="T100" fmla="*/ 318 w 324"/>
                <a:gd name="T101" fmla="*/ 0 h 262"/>
                <a:gd name="T102" fmla="*/ 314 w 324"/>
                <a:gd name="T103" fmla="*/ 0 h 262"/>
                <a:gd name="T104" fmla="*/ 0 w 324"/>
                <a:gd name="T105" fmla="*/ 242 h 262"/>
                <a:gd name="T106" fmla="*/ 324 w 324"/>
                <a:gd name="T107"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4" h="262">
                  <a:moveTo>
                    <a:pt x="0" y="212"/>
                  </a:moveTo>
                  <a:lnTo>
                    <a:pt x="0" y="136"/>
                  </a:lnTo>
                  <a:lnTo>
                    <a:pt x="0" y="136"/>
                  </a:lnTo>
                  <a:lnTo>
                    <a:pt x="0" y="132"/>
                  </a:lnTo>
                  <a:lnTo>
                    <a:pt x="2" y="128"/>
                  </a:lnTo>
                  <a:lnTo>
                    <a:pt x="6" y="126"/>
                  </a:lnTo>
                  <a:lnTo>
                    <a:pt x="10" y="126"/>
                  </a:lnTo>
                  <a:lnTo>
                    <a:pt x="46" y="126"/>
                  </a:lnTo>
                  <a:lnTo>
                    <a:pt x="46" y="126"/>
                  </a:lnTo>
                  <a:lnTo>
                    <a:pt x="50" y="126"/>
                  </a:lnTo>
                  <a:lnTo>
                    <a:pt x="54" y="128"/>
                  </a:lnTo>
                  <a:lnTo>
                    <a:pt x="56" y="132"/>
                  </a:lnTo>
                  <a:lnTo>
                    <a:pt x="56" y="136"/>
                  </a:lnTo>
                  <a:lnTo>
                    <a:pt x="56" y="212"/>
                  </a:lnTo>
                  <a:lnTo>
                    <a:pt x="56" y="212"/>
                  </a:lnTo>
                  <a:lnTo>
                    <a:pt x="56" y="216"/>
                  </a:lnTo>
                  <a:lnTo>
                    <a:pt x="54" y="218"/>
                  </a:lnTo>
                  <a:lnTo>
                    <a:pt x="50" y="220"/>
                  </a:lnTo>
                  <a:lnTo>
                    <a:pt x="46" y="222"/>
                  </a:lnTo>
                  <a:lnTo>
                    <a:pt x="10" y="222"/>
                  </a:lnTo>
                  <a:lnTo>
                    <a:pt x="10" y="222"/>
                  </a:lnTo>
                  <a:lnTo>
                    <a:pt x="6" y="220"/>
                  </a:lnTo>
                  <a:lnTo>
                    <a:pt x="2" y="218"/>
                  </a:lnTo>
                  <a:lnTo>
                    <a:pt x="0" y="216"/>
                  </a:lnTo>
                  <a:lnTo>
                    <a:pt x="0" y="212"/>
                  </a:lnTo>
                  <a:lnTo>
                    <a:pt x="0" y="212"/>
                  </a:lnTo>
                  <a:close/>
                  <a:moveTo>
                    <a:pt x="100" y="222"/>
                  </a:moveTo>
                  <a:lnTo>
                    <a:pt x="136" y="222"/>
                  </a:lnTo>
                  <a:lnTo>
                    <a:pt x="136" y="222"/>
                  </a:lnTo>
                  <a:lnTo>
                    <a:pt x="140" y="220"/>
                  </a:lnTo>
                  <a:lnTo>
                    <a:pt x="142" y="218"/>
                  </a:lnTo>
                  <a:lnTo>
                    <a:pt x="144" y="216"/>
                  </a:lnTo>
                  <a:lnTo>
                    <a:pt x="146" y="212"/>
                  </a:lnTo>
                  <a:lnTo>
                    <a:pt x="146" y="58"/>
                  </a:lnTo>
                  <a:lnTo>
                    <a:pt x="146" y="58"/>
                  </a:lnTo>
                  <a:lnTo>
                    <a:pt x="144" y="54"/>
                  </a:lnTo>
                  <a:lnTo>
                    <a:pt x="142" y="52"/>
                  </a:lnTo>
                  <a:lnTo>
                    <a:pt x="140" y="50"/>
                  </a:lnTo>
                  <a:lnTo>
                    <a:pt x="136" y="48"/>
                  </a:lnTo>
                  <a:lnTo>
                    <a:pt x="100" y="48"/>
                  </a:lnTo>
                  <a:lnTo>
                    <a:pt x="100" y="48"/>
                  </a:lnTo>
                  <a:lnTo>
                    <a:pt x="96" y="50"/>
                  </a:lnTo>
                  <a:lnTo>
                    <a:pt x="92" y="52"/>
                  </a:lnTo>
                  <a:lnTo>
                    <a:pt x="90" y="54"/>
                  </a:lnTo>
                  <a:lnTo>
                    <a:pt x="90" y="58"/>
                  </a:lnTo>
                  <a:lnTo>
                    <a:pt x="90" y="212"/>
                  </a:lnTo>
                  <a:lnTo>
                    <a:pt x="90" y="212"/>
                  </a:lnTo>
                  <a:lnTo>
                    <a:pt x="90" y="216"/>
                  </a:lnTo>
                  <a:lnTo>
                    <a:pt x="92" y="218"/>
                  </a:lnTo>
                  <a:lnTo>
                    <a:pt x="96" y="220"/>
                  </a:lnTo>
                  <a:lnTo>
                    <a:pt x="100" y="222"/>
                  </a:lnTo>
                  <a:lnTo>
                    <a:pt x="100" y="222"/>
                  </a:lnTo>
                  <a:close/>
                  <a:moveTo>
                    <a:pt x="188" y="222"/>
                  </a:moveTo>
                  <a:lnTo>
                    <a:pt x="224" y="222"/>
                  </a:lnTo>
                  <a:lnTo>
                    <a:pt x="224" y="222"/>
                  </a:lnTo>
                  <a:lnTo>
                    <a:pt x="228" y="220"/>
                  </a:lnTo>
                  <a:lnTo>
                    <a:pt x="232" y="218"/>
                  </a:lnTo>
                  <a:lnTo>
                    <a:pt x="234" y="216"/>
                  </a:lnTo>
                  <a:lnTo>
                    <a:pt x="234" y="212"/>
                  </a:lnTo>
                  <a:lnTo>
                    <a:pt x="234" y="86"/>
                  </a:lnTo>
                  <a:lnTo>
                    <a:pt x="234" y="86"/>
                  </a:lnTo>
                  <a:lnTo>
                    <a:pt x="234" y="82"/>
                  </a:lnTo>
                  <a:lnTo>
                    <a:pt x="232" y="78"/>
                  </a:lnTo>
                  <a:lnTo>
                    <a:pt x="228" y="76"/>
                  </a:lnTo>
                  <a:lnTo>
                    <a:pt x="224" y="76"/>
                  </a:lnTo>
                  <a:lnTo>
                    <a:pt x="188" y="76"/>
                  </a:lnTo>
                  <a:lnTo>
                    <a:pt x="188" y="76"/>
                  </a:lnTo>
                  <a:lnTo>
                    <a:pt x="184" y="76"/>
                  </a:lnTo>
                  <a:lnTo>
                    <a:pt x="182" y="78"/>
                  </a:lnTo>
                  <a:lnTo>
                    <a:pt x="180" y="82"/>
                  </a:lnTo>
                  <a:lnTo>
                    <a:pt x="178" y="86"/>
                  </a:lnTo>
                  <a:lnTo>
                    <a:pt x="178" y="212"/>
                  </a:lnTo>
                  <a:lnTo>
                    <a:pt x="178" y="212"/>
                  </a:lnTo>
                  <a:lnTo>
                    <a:pt x="180" y="216"/>
                  </a:lnTo>
                  <a:lnTo>
                    <a:pt x="182" y="218"/>
                  </a:lnTo>
                  <a:lnTo>
                    <a:pt x="184" y="220"/>
                  </a:lnTo>
                  <a:lnTo>
                    <a:pt x="188" y="222"/>
                  </a:lnTo>
                  <a:lnTo>
                    <a:pt x="188" y="222"/>
                  </a:lnTo>
                  <a:close/>
                  <a:moveTo>
                    <a:pt x="314" y="0"/>
                  </a:moveTo>
                  <a:lnTo>
                    <a:pt x="278" y="0"/>
                  </a:lnTo>
                  <a:lnTo>
                    <a:pt x="278" y="0"/>
                  </a:lnTo>
                  <a:lnTo>
                    <a:pt x="274" y="0"/>
                  </a:lnTo>
                  <a:lnTo>
                    <a:pt x="270" y="2"/>
                  </a:lnTo>
                  <a:lnTo>
                    <a:pt x="268" y="6"/>
                  </a:lnTo>
                  <a:lnTo>
                    <a:pt x="268" y="10"/>
                  </a:lnTo>
                  <a:lnTo>
                    <a:pt x="268" y="212"/>
                  </a:lnTo>
                  <a:lnTo>
                    <a:pt x="268" y="212"/>
                  </a:lnTo>
                  <a:lnTo>
                    <a:pt x="268" y="216"/>
                  </a:lnTo>
                  <a:lnTo>
                    <a:pt x="270" y="218"/>
                  </a:lnTo>
                  <a:lnTo>
                    <a:pt x="274" y="220"/>
                  </a:lnTo>
                  <a:lnTo>
                    <a:pt x="278" y="222"/>
                  </a:lnTo>
                  <a:lnTo>
                    <a:pt x="314" y="222"/>
                  </a:lnTo>
                  <a:lnTo>
                    <a:pt x="314" y="222"/>
                  </a:lnTo>
                  <a:lnTo>
                    <a:pt x="318" y="220"/>
                  </a:lnTo>
                  <a:lnTo>
                    <a:pt x="322" y="218"/>
                  </a:lnTo>
                  <a:lnTo>
                    <a:pt x="324" y="216"/>
                  </a:lnTo>
                  <a:lnTo>
                    <a:pt x="324" y="212"/>
                  </a:lnTo>
                  <a:lnTo>
                    <a:pt x="324" y="10"/>
                  </a:lnTo>
                  <a:lnTo>
                    <a:pt x="324" y="10"/>
                  </a:lnTo>
                  <a:lnTo>
                    <a:pt x="324" y="6"/>
                  </a:lnTo>
                  <a:lnTo>
                    <a:pt x="322" y="2"/>
                  </a:lnTo>
                  <a:lnTo>
                    <a:pt x="318" y="0"/>
                  </a:lnTo>
                  <a:lnTo>
                    <a:pt x="314" y="0"/>
                  </a:lnTo>
                  <a:lnTo>
                    <a:pt x="314" y="0"/>
                  </a:lnTo>
                  <a:close/>
                  <a:moveTo>
                    <a:pt x="324" y="242"/>
                  </a:moveTo>
                  <a:lnTo>
                    <a:pt x="0" y="242"/>
                  </a:lnTo>
                  <a:lnTo>
                    <a:pt x="0" y="262"/>
                  </a:lnTo>
                  <a:lnTo>
                    <a:pt x="324" y="262"/>
                  </a:lnTo>
                  <a:lnTo>
                    <a:pt x="324" y="242"/>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13645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27</a:t>
            </a:fld>
            <a:r>
              <a:rPr lang="en-AU" smtClean="0"/>
              <a:t>  |</a:t>
            </a:r>
            <a:endParaRPr lang="en-AU" dirty="0"/>
          </a:p>
        </p:txBody>
      </p:sp>
      <p:pic>
        <p:nvPicPr>
          <p:cNvPr id="6" name="Content Placeholder 5"/>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2440"/>
          <a:stretch/>
        </p:blipFill>
        <p:spPr>
          <a:xfrm rot="5400000">
            <a:off x="961611" y="2059819"/>
            <a:ext cx="4844800" cy="2530098"/>
          </a:xfr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r="3647" b="12401"/>
          <a:stretch/>
        </p:blipFill>
        <p:spPr>
          <a:xfrm rot="5400000">
            <a:off x="5194449" y="1660798"/>
            <a:ext cx="4847122" cy="3305062"/>
          </a:xfrm>
          <a:prstGeom prst="rect">
            <a:avLst/>
          </a:prstGeom>
        </p:spPr>
      </p:pic>
      <p:sp>
        <p:nvSpPr>
          <p:cNvPr id="8" name="Title 1"/>
          <p:cNvSpPr>
            <a:spLocks noGrp="1"/>
          </p:cNvSpPr>
          <p:nvPr>
            <p:ph type="title"/>
          </p:nvPr>
        </p:nvSpPr>
        <p:spPr>
          <a:xfrm>
            <a:off x="1331550" y="165225"/>
            <a:ext cx="9450750" cy="369332"/>
          </a:xfrm>
        </p:spPr>
        <p:txBody>
          <a:bodyPr>
            <a:noAutofit/>
          </a:bodyPr>
          <a:lstStyle/>
          <a:p>
            <a:r>
              <a:rPr lang="en-AU" sz="2800" smtClean="0">
                <a:latin typeface="+mn-lt"/>
                <a:ea typeface="+mn-ea"/>
                <a:cs typeface="+mn-cs"/>
              </a:rPr>
              <a:t>Hydrogen Applications – Who Knew?</a:t>
            </a:r>
            <a:endParaRPr lang="en-AU" sz="2800" dirty="0">
              <a:latin typeface="+mn-lt"/>
              <a:ea typeface="+mn-ea"/>
              <a:cs typeface="+mn-cs"/>
            </a:endParaRPr>
          </a:p>
        </p:txBody>
      </p:sp>
      <p:sp>
        <p:nvSpPr>
          <p:cNvPr id="9" name="Title 1"/>
          <p:cNvSpPr txBox="1">
            <a:spLocks/>
          </p:cNvSpPr>
          <p:nvPr/>
        </p:nvSpPr>
        <p:spPr bwMode="auto">
          <a:xfrm>
            <a:off x="2122316" y="5715125"/>
            <a:ext cx="1367583" cy="36933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4800" b="1" kern="1200">
                <a:solidFill>
                  <a:schemeClr val="bg1"/>
                </a:solidFill>
                <a:latin typeface="+mj-lt"/>
                <a:ea typeface="+mj-ea"/>
                <a:cs typeface="+mj-cs"/>
              </a:defRPr>
            </a:lvl1pPr>
            <a:lvl2pPr algn="l" rtl="0" fontAlgn="base">
              <a:spcBef>
                <a:spcPct val="0"/>
              </a:spcBef>
              <a:spcAft>
                <a:spcPct val="0"/>
              </a:spcAft>
              <a:defRPr sz="3600" b="1">
                <a:solidFill>
                  <a:schemeClr val="accent2"/>
                </a:solidFill>
                <a:latin typeface="Calibri" pitchFamily="34" charset="0"/>
              </a:defRPr>
            </a:lvl2pPr>
            <a:lvl3pPr algn="l" rtl="0" fontAlgn="base">
              <a:spcBef>
                <a:spcPct val="0"/>
              </a:spcBef>
              <a:spcAft>
                <a:spcPct val="0"/>
              </a:spcAft>
              <a:defRPr sz="3600" b="1">
                <a:solidFill>
                  <a:schemeClr val="accent2"/>
                </a:solidFill>
                <a:latin typeface="Calibri" pitchFamily="34" charset="0"/>
              </a:defRPr>
            </a:lvl3pPr>
            <a:lvl4pPr algn="l" rtl="0" fontAlgn="base">
              <a:spcBef>
                <a:spcPct val="0"/>
              </a:spcBef>
              <a:spcAft>
                <a:spcPct val="0"/>
              </a:spcAft>
              <a:defRPr sz="3600" b="1">
                <a:solidFill>
                  <a:schemeClr val="accent2"/>
                </a:solidFill>
                <a:latin typeface="Calibri" pitchFamily="34" charset="0"/>
              </a:defRPr>
            </a:lvl4pPr>
            <a:lvl5pPr algn="l" rtl="0" fontAlgn="base">
              <a:spcBef>
                <a:spcPct val="0"/>
              </a:spcBef>
              <a:spcAft>
                <a:spcPct val="0"/>
              </a:spcAft>
              <a:defRPr sz="3600" b="1">
                <a:solidFill>
                  <a:schemeClr val="accent2"/>
                </a:solidFill>
                <a:latin typeface="Calibri" pitchFamily="34" charset="0"/>
              </a:defRPr>
            </a:lvl5pPr>
            <a:lvl6pPr marL="457200" algn="l" rtl="0" fontAlgn="base">
              <a:spcBef>
                <a:spcPct val="0"/>
              </a:spcBef>
              <a:spcAft>
                <a:spcPct val="0"/>
              </a:spcAft>
              <a:defRPr sz="3600" b="1">
                <a:solidFill>
                  <a:schemeClr val="accent2"/>
                </a:solidFill>
                <a:latin typeface="Calibri" pitchFamily="34" charset="0"/>
              </a:defRPr>
            </a:lvl6pPr>
            <a:lvl7pPr marL="914400" algn="l" rtl="0" fontAlgn="base">
              <a:spcBef>
                <a:spcPct val="0"/>
              </a:spcBef>
              <a:spcAft>
                <a:spcPct val="0"/>
              </a:spcAft>
              <a:defRPr sz="3600" b="1">
                <a:solidFill>
                  <a:schemeClr val="accent2"/>
                </a:solidFill>
                <a:latin typeface="Calibri" pitchFamily="34" charset="0"/>
              </a:defRPr>
            </a:lvl7pPr>
            <a:lvl8pPr marL="1371600" algn="l" rtl="0" fontAlgn="base">
              <a:spcBef>
                <a:spcPct val="0"/>
              </a:spcBef>
              <a:spcAft>
                <a:spcPct val="0"/>
              </a:spcAft>
              <a:defRPr sz="3600" b="1">
                <a:solidFill>
                  <a:schemeClr val="accent2"/>
                </a:solidFill>
                <a:latin typeface="Calibri" pitchFamily="34" charset="0"/>
              </a:defRPr>
            </a:lvl8pPr>
            <a:lvl9pPr marL="1828800" algn="l" rtl="0" fontAlgn="base">
              <a:spcBef>
                <a:spcPct val="0"/>
              </a:spcBef>
              <a:spcAft>
                <a:spcPct val="0"/>
              </a:spcAft>
              <a:defRPr sz="3600" b="1">
                <a:solidFill>
                  <a:schemeClr val="accent2"/>
                </a:solidFill>
                <a:latin typeface="Calibri" pitchFamily="34" charset="0"/>
              </a:defRPr>
            </a:lvl9pPr>
          </a:lstStyle>
          <a:p>
            <a:r>
              <a:rPr lang="en-AU" sz="2800" smtClean="0">
                <a:latin typeface="+mn-lt"/>
                <a:ea typeface="+mn-ea"/>
                <a:cs typeface="+mn-cs"/>
              </a:rPr>
              <a:t>S. Korea</a:t>
            </a:r>
            <a:endParaRPr lang="en-AU" sz="2800" dirty="0">
              <a:latin typeface="+mn-lt"/>
              <a:ea typeface="+mn-ea"/>
              <a:cs typeface="+mn-cs"/>
            </a:endParaRPr>
          </a:p>
        </p:txBody>
      </p:sp>
      <p:sp>
        <p:nvSpPr>
          <p:cNvPr id="10" name="Title 1"/>
          <p:cNvSpPr txBox="1">
            <a:spLocks/>
          </p:cNvSpPr>
          <p:nvPr/>
        </p:nvSpPr>
        <p:spPr bwMode="auto">
          <a:xfrm>
            <a:off x="5975007" y="5715125"/>
            <a:ext cx="1367583" cy="36933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4800" b="1" kern="1200">
                <a:solidFill>
                  <a:schemeClr val="bg1"/>
                </a:solidFill>
                <a:latin typeface="+mj-lt"/>
                <a:ea typeface="+mj-ea"/>
                <a:cs typeface="+mj-cs"/>
              </a:defRPr>
            </a:lvl1pPr>
            <a:lvl2pPr algn="l" rtl="0" fontAlgn="base">
              <a:spcBef>
                <a:spcPct val="0"/>
              </a:spcBef>
              <a:spcAft>
                <a:spcPct val="0"/>
              </a:spcAft>
              <a:defRPr sz="3600" b="1">
                <a:solidFill>
                  <a:schemeClr val="accent2"/>
                </a:solidFill>
                <a:latin typeface="Calibri" pitchFamily="34" charset="0"/>
              </a:defRPr>
            </a:lvl2pPr>
            <a:lvl3pPr algn="l" rtl="0" fontAlgn="base">
              <a:spcBef>
                <a:spcPct val="0"/>
              </a:spcBef>
              <a:spcAft>
                <a:spcPct val="0"/>
              </a:spcAft>
              <a:defRPr sz="3600" b="1">
                <a:solidFill>
                  <a:schemeClr val="accent2"/>
                </a:solidFill>
                <a:latin typeface="Calibri" pitchFamily="34" charset="0"/>
              </a:defRPr>
            </a:lvl3pPr>
            <a:lvl4pPr algn="l" rtl="0" fontAlgn="base">
              <a:spcBef>
                <a:spcPct val="0"/>
              </a:spcBef>
              <a:spcAft>
                <a:spcPct val="0"/>
              </a:spcAft>
              <a:defRPr sz="3600" b="1">
                <a:solidFill>
                  <a:schemeClr val="accent2"/>
                </a:solidFill>
                <a:latin typeface="Calibri" pitchFamily="34" charset="0"/>
              </a:defRPr>
            </a:lvl4pPr>
            <a:lvl5pPr algn="l" rtl="0" fontAlgn="base">
              <a:spcBef>
                <a:spcPct val="0"/>
              </a:spcBef>
              <a:spcAft>
                <a:spcPct val="0"/>
              </a:spcAft>
              <a:defRPr sz="3600" b="1">
                <a:solidFill>
                  <a:schemeClr val="accent2"/>
                </a:solidFill>
                <a:latin typeface="Calibri" pitchFamily="34" charset="0"/>
              </a:defRPr>
            </a:lvl5pPr>
            <a:lvl6pPr marL="457200" algn="l" rtl="0" fontAlgn="base">
              <a:spcBef>
                <a:spcPct val="0"/>
              </a:spcBef>
              <a:spcAft>
                <a:spcPct val="0"/>
              </a:spcAft>
              <a:defRPr sz="3600" b="1">
                <a:solidFill>
                  <a:schemeClr val="accent2"/>
                </a:solidFill>
                <a:latin typeface="Calibri" pitchFamily="34" charset="0"/>
              </a:defRPr>
            </a:lvl6pPr>
            <a:lvl7pPr marL="914400" algn="l" rtl="0" fontAlgn="base">
              <a:spcBef>
                <a:spcPct val="0"/>
              </a:spcBef>
              <a:spcAft>
                <a:spcPct val="0"/>
              </a:spcAft>
              <a:defRPr sz="3600" b="1">
                <a:solidFill>
                  <a:schemeClr val="accent2"/>
                </a:solidFill>
                <a:latin typeface="Calibri" pitchFamily="34" charset="0"/>
              </a:defRPr>
            </a:lvl7pPr>
            <a:lvl8pPr marL="1371600" algn="l" rtl="0" fontAlgn="base">
              <a:spcBef>
                <a:spcPct val="0"/>
              </a:spcBef>
              <a:spcAft>
                <a:spcPct val="0"/>
              </a:spcAft>
              <a:defRPr sz="3600" b="1">
                <a:solidFill>
                  <a:schemeClr val="accent2"/>
                </a:solidFill>
                <a:latin typeface="Calibri" pitchFamily="34" charset="0"/>
              </a:defRPr>
            </a:lvl8pPr>
            <a:lvl9pPr marL="1828800" algn="l" rtl="0" fontAlgn="base">
              <a:spcBef>
                <a:spcPct val="0"/>
              </a:spcBef>
              <a:spcAft>
                <a:spcPct val="0"/>
              </a:spcAft>
              <a:defRPr sz="3600" b="1">
                <a:solidFill>
                  <a:schemeClr val="accent2"/>
                </a:solidFill>
                <a:latin typeface="Calibri" pitchFamily="34" charset="0"/>
              </a:defRPr>
            </a:lvl9pPr>
          </a:lstStyle>
          <a:p>
            <a:r>
              <a:rPr lang="en-AU" sz="2800" smtClean="0">
                <a:latin typeface="+mn-lt"/>
                <a:ea typeface="+mn-ea"/>
                <a:cs typeface="+mn-cs"/>
              </a:rPr>
              <a:t>Japan</a:t>
            </a:r>
            <a:endParaRPr lang="en-AU" sz="2800" dirty="0">
              <a:latin typeface="+mn-lt"/>
              <a:ea typeface="+mn-ea"/>
              <a:cs typeface="+mn-cs"/>
            </a:endParaRPr>
          </a:p>
        </p:txBody>
      </p:sp>
    </p:spTree>
    <p:extLst>
      <p:ext uri="{BB962C8B-B14F-4D97-AF65-F5344CB8AC3E}">
        <p14:creationId xmlns:p14="http://schemas.microsoft.com/office/powerpoint/2010/main" val="15275041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417479" y="2684020"/>
            <a:ext cx="8161917" cy="3087372"/>
          </a:xfrm>
        </p:spPr>
        <p:txBody>
          <a:bodyPr>
            <a:normAutofit/>
          </a:bodyPr>
          <a:lstStyle/>
          <a:p>
            <a:r>
              <a:rPr lang="en-AU" sz="5400" dirty="0" smtClean="0"/>
              <a:t>Thank you</a:t>
            </a:r>
            <a:endParaRPr lang="en-AU" sz="5400" dirty="0"/>
          </a:p>
        </p:txBody>
      </p:sp>
      <p:sp>
        <p:nvSpPr>
          <p:cNvPr id="9" name="Text Placeholder 8"/>
          <p:cNvSpPr>
            <a:spLocks noGrp="1"/>
          </p:cNvSpPr>
          <p:nvPr>
            <p:ph type="body" sz="quarter" idx="17"/>
          </p:nvPr>
        </p:nvSpPr>
        <p:spPr>
          <a:xfrm>
            <a:off x="331719" y="5378824"/>
            <a:ext cx="6336000" cy="144000"/>
          </a:xfrm>
        </p:spPr>
        <p:txBody>
          <a:bodyPr/>
          <a:lstStyle/>
          <a:p>
            <a:r>
              <a:rPr lang="en-AU" dirty="0" smtClean="0"/>
              <a:t>Energy</a:t>
            </a:r>
            <a:endParaRPr lang="en-AU" dirty="0"/>
          </a:p>
        </p:txBody>
      </p:sp>
      <p:sp>
        <p:nvSpPr>
          <p:cNvPr id="6" name="Title 1"/>
          <p:cNvSpPr txBox="1">
            <a:spLocks/>
          </p:cNvSpPr>
          <p:nvPr/>
        </p:nvSpPr>
        <p:spPr>
          <a:xfrm>
            <a:off x="478368" y="362581"/>
            <a:ext cx="11281833" cy="852487"/>
          </a:xfrm>
          <a:prstGeom prst="rect">
            <a:avLst/>
          </a:prstGeom>
        </p:spPr>
        <p:txBody>
          <a:bodyPr>
            <a:normAutofit/>
          </a:bodyPr>
          <a:lstStyle>
            <a:lvl1pPr algn="l" rtl="0" fontAlgn="base">
              <a:spcBef>
                <a:spcPct val="0"/>
              </a:spcBef>
              <a:spcAft>
                <a:spcPct val="0"/>
              </a:spcAft>
              <a:defRPr sz="3600" b="1" kern="1200">
                <a:solidFill>
                  <a:srgbClr val="00313C"/>
                </a:solidFill>
                <a:latin typeface="+mj-lt"/>
                <a:ea typeface="+mj-ea"/>
                <a:cs typeface="+mj-cs"/>
              </a:defRPr>
            </a:lvl1pPr>
            <a:lvl2pPr algn="l" rtl="0" fontAlgn="base">
              <a:spcBef>
                <a:spcPct val="0"/>
              </a:spcBef>
              <a:spcAft>
                <a:spcPct val="0"/>
              </a:spcAft>
              <a:defRPr sz="3600" b="1">
                <a:solidFill>
                  <a:schemeClr val="accent2"/>
                </a:solidFill>
                <a:latin typeface="Calibri" pitchFamily="34" charset="0"/>
              </a:defRPr>
            </a:lvl2pPr>
            <a:lvl3pPr algn="l" rtl="0" fontAlgn="base">
              <a:spcBef>
                <a:spcPct val="0"/>
              </a:spcBef>
              <a:spcAft>
                <a:spcPct val="0"/>
              </a:spcAft>
              <a:defRPr sz="3600" b="1">
                <a:solidFill>
                  <a:schemeClr val="accent2"/>
                </a:solidFill>
                <a:latin typeface="Calibri" pitchFamily="34" charset="0"/>
              </a:defRPr>
            </a:lvl3pPr>
            <a:lvl4pPr algn="l" rtl="0" fontAlgn="base">
              <a:spcBef>
                <a:spcPct val="0"/>
              </a:spcBef>
              <a:spcAft>
                <a:spcPct val="0"/>
              </a:spcAft>
              <a:defRPr sz="3600" b="1">
                <a:solidFill>
                  <a:schemeClr val="accent2"/>
                </a:solidFill>
                <a:latin typeface="Calibri" pitchFamily="34" charset="0"/>
              </a:defRPr>
            </a:lvl4pPr>
            <a:lvl5pPr algn="l" rtl="0" fontAlgn="base">
              <a:spcBef>
                <a:spcPct val="0"/>
              </a:spcBef>
              <a:spcAft>
                <a:spcPct val="0"/>
              </a:spcAft>
              <a:defRPr sz="3600" b="1">
                <a:solidFill>
                  <a:schemeClr val="accent2"/>
                </a:solidFill>
                <a:latin typeface="Calibri" pitchFamily="34" charset="0"/>
              </a:defRPr>
            </a:lvl5pPr>
            <a:lvl6pPr marL="457200" algn="l" rtl="0" fontAlgn="base">
              <a:spcBef>
                <a:spcPct val="0"/>
              </a:spcBef>
              <a:spcAft>
                <a:spcPct val="0"/>
              </a:spcAft>
              <a:defRPr sz="3600" b="1">
                <a:solidFill>
                  <a:schemeClr val="accent2"/>
                </a:solidFill>
                <a:latin typeface="Calibri" pitchFamily="34" charset="0"/>
              </a:defRPr>
            </a:lvl6pPr>
            <a:lvl7pPr marL="914400" algn="l" rtl="0" fontAlgn="base">
              <a:spcBef>
                <a:spcPct val="0"/>
              </a:spcBef>
              <a:spcAft>
                <a:spcPct val="0"/>
              </a:spcAft>
              <a:defRPr sz="3600" b="1">
                <a:solidFill>
                  <a:schemeClr val="accent2"/>
                </a:solidFill>
                <a:latin typeface="Calibri" pitchFamily="34" charset="0"/>
              </a:defRPr>
            </a:lvl7pPr>
            <a:lvl8pPr marL="1371600" algn="l" rtl="0" fontAlgn="base">
              <a:spcBef>
                <a:spcPct val="0"/>
              </a:spcBef>
              <a:spcAft>
                <a:spcPct val="0"/>
              </a:spcAft>
              <a:defRPr sz="3600" b="1">
                <a:solidFill>
                  <a:schemeClr val="accent2"/>
                </a:solidFill>
                <a:latin typeface="Calibri" pitchFamily="34" charset="0"/>
              </a:defRPr>
            </a:lvl8pPr>
            <a:lvl9pPr marL="1828800" algn="l" rtl="0" fontAlgn="base">
              <a:spcBef>
                <a:spcPct val="0"/>
              </a:spcBef>
              <a:spcAft>
                <a:spcPct val="0"/>
              </a:spcAft>
              <a:defRPr sz="3600" b="1">
                <a:solidFill>
                  <a:schemeClr val="accent2"/>
                </a:solidFill>
                <a:latin typeface="Calibri" pitchFamily="34" charset="0"/>
              </a:defRPr>
            </a:lvl9pPr>
          </a:lstStyle>
          <a:p>
            <a:r>
              <a:rPr lang="en-AU" sz="4800" smtClean="0">
                <a:solidFill>
                  <a:schemeClr val="bg1"/>
                </a:solidFill>
              </a:rPr>
              <a:t>We deliver Australia’s energy future</a:t>
            </a:r>
            <a:endParaRPr lang="en-AU" sz="4800" dirty="0">
              <a:solidFill>
                <a:schemeClr val="bg1"/>
              </a:solidFill>
            </a:endParaRPr>
          </a:p>
        </p:txBody>
      </p:sp>
      <p:graphicFrame>
        <p:nvGraphicFramePr>
          <p:cNvPr id="7" name="Diagram 6"/>
          <p:cNvGraphicFramePr/>
          <p:nvPr>
            <p:extLst>
              <p:ext uri="{D42A27DB-BD31-4B8C-83A1-F6EECF244321}">
                <p14:modId xmlns:p14="http://schemas.microsoft.com/office/powerpoint/2010/main" val="1878171996"/>
              </p:ext>
            </p:extLst>
          </p:nvPr>
        </p:nvGraphicFramePr>
        <p:xfrm>
          <a:off x="1267199" y="1453673"/>
          <a:ext cx="9536608"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2995448" y="5612524"/>
            <a:ext cx="3704860" cy="369332"/>
          </a:xfrm>
          <a:prstGeom prst="rect">
            <a:avLst/>
          </a:prstGeom>
          <a:noFill/>
        </p:spPr>
        <p:txBody>
          <a:bodyPr wrap="none" rtlCol="0">
            <a:spAutoFit/>
          </a:bodyPr>
          <a:lstStyle/>
          <a:p>
            <a:r>
              <a:rPr lang="en-AU" b="1" smtClean="0">
                <a:solidFill>
                  <a:schemeClr val="bg1">
                    <a:lumMod val="95000"/>
                  </a:schemeClr>
                </a:solidFill>
              </a:rPr>
              <a:t>E-mail: patrick.hartley@csiro.au</a:t>
            </a:r>
            <a:endParaRPr lang="en-AU" b="1">
              <a:solidFill>
                <a:schemeClr val="bg1">
                  <a:lumMod val="95000"/>
                </a:schemeClr>
              </a:solidFill>
            </a:endParaRPr>
          </a:p>
        </p:txBody>
      </p:sp>
    </p:spTree>
    <p:extLst>
      <p:ext uri="{BB962C8B-B14F-4D97-AF65-F5344CB8AC3E}">
        <p14:creationId xmlns:p14="http://schemas.microsoft.com/office/powerpoint/2010/main" val="30451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2000"/>
                                  </p:stCondLst>
                                  <p:childTnLst>
                                    <p:animEffect transition="out" filter="fade">
                                      <p:cBhvr>
                                        <p:cTn id="6" dur="2500"/>
                                        <p:tgtEl>
                                          <p:spTgt spid="8">
                                            <p:txEl>
                                              <p:pRg st="0" end="0"/>
                                            </p:txEl>
                                          </p:spTgt>
                                        </p:tgtEl>
                                      </p:cBhvr>
                                    </p:animEffect>
                                    <p:set>
                                      <p:cBhvr>
                                        <p:cTn id="7" dur="1" fill="hold">
                                          <p:stCondLst>
                                            <p:cond delay="2499"/>
                                          </p:stCondLst>
                                        </p:cTn>
                                        <p:tgtEl>
                                          <p:spTgt spid="8">
                                            <p:txEl>
                                              <p:pRg st="0" end="0"/>
                                            </p:txEl>
                                          </p:spTgt>
                                        </p:tgtEl>
                                        <p:attrNameLst>
                                          <p:attrName>style.visibility</p:attrName>
                                        </p:attrNameLst>
                                      </p:cBhvr>
                                      <p:to>
                                        <p:strVal val="hidden"/>
                                      </p:to>
                                    </p:set>
                                  </p:childTnLst>
                                </p:cTn>
                              </p:par>
                              <p:par>
                                <p:cTn id="8" presetID="10" presetClass="entr" presetSubtype="0" fill="hold" grpId="0" nodeType="with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0"/>
                                        <p:tgtEl>
                                          <p:spTgt spid="6"/>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6" grpId="0"/>
      <p:bldGraphic spid="7"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262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3</a:t>
            </a:fld>
            <a:r>
              <a:rPr lang="en-AU" smtClean="0"/>
              <a:t>  |</a:t>
            </a:r>
            <a:endParaRPr lang="en-AU" dirty="0"/>
          </a:p>
        </p:txBody>
      </p:sp>
      <p:sp>
        <p:nvSpPr>
          <p:cNvPr id="12" name="Text Placeholder 1"/>
          <p:cNvSpPr txBox="1">
            <a:spLocks/>
          </p:cNvSpPr>
          <p:nvPr/>
        </p:nvSpPr>
        <p:spPr bwMode="auto">
          <a:xfrm>
            <a:off x="439209" y="230300"/>
            <a:ext cx="11280000"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AU" sz="3200" b="1" smtClean="0">
                <a:solidFill>
                  <a:schemeClr val="bg1"/>
                </a:solidFill>
              </a:rPr>
              <a:t>Hydrogen Production Pathways</a:t>
            </a:r>
          </a:p>
          <a:p>
            <a:pPr marL="0" indent="0">
              <a:buFont typeface="Arial" charset="0"/>
              <a:buNone/>
            </a:pPr>
            <a:r>
              <a:rPr lang="en-AU" smtClean="0">
                <a:solidFill>
                  <a:schemeClr val="bg1"/>
                </a:solidFill>
              </a:rPr>
              <a:t>Mature Technologies for Australia</a:t>
            </a:r>
            <a:endParaRPr lang="en-AU" dirty="0">
              <a:solidFill>
                <a:schemeClr val="bg1"/>
              </a:solidFill>
            </a:endParaRPr>
          </a:p>
        </p:txBody>
      </p:sp>
      <p:grpSp>
        <p:nvGrpSpPr>
          <p:cNvPr id="28" name="Group 27"/>
          <p:cNvGrpSpPr/>
          <p:nvPr/>
        </p:nvGrpSpPr>
        <p:grpSpPr>
          <a:xfrm>
            <a:off x="303211" y="3738143"/>
            <a:ext cx="11743276" cy="2116557"/>
            <a:chOff x="303211" y="3738143"/>
            <a:chExt cx="11743276" cy="2116557"/>
          </a:xfrm>
        </p:grpSpPr>
        <p:sp>
          <p:nvSpPr>
            <p:cNvPr id="8" name="Text Placeholder 2"/>
            <p:cNvSpPr txBox="1">
              <a:spLocks/>
            </p:cNvSpPr>
            <p:nvPr/>
          </p:nvSpPr>
          <p:spPr>
            <a:xfrm>
              <a:off x="303211" y="3738143"/>
              <a:ext cx="7072631" cy="2116557"/>
            </a:xfrm>
            <a:prstGeom prst="rect">
              <a:avLst/>
            </a:prstGeom>
          </p:spPr>
          <p:txBody>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b="1" smtClean="0">
                  <a:solidFill>
                    <a:schemeClr val="bg1"/>
                  </a:solidFill>
                </a:rPr>
                <a:t>Electrolysis</a:t>
              </a:r>
              <a:r>
                <a:rPr lang="en-AU" smtClean="0">
                  <a:solidFill>
                    <a:schemeClr val="bg1"/>
                  </a:solidFill>
                </a:rPr>
                <a:t>: Involves the use of an electrical current to split water into hydrogen and oxygen. </a:t>
              </a:r>
            </a:p>
            <a:p>
              <a:pPr lvl="1">
                <a:buFont typeface="Arial" panose="020B0604020202020204" pitchFamily="34" charset="0"/>
                <a:buChar char="•"/>
              </a:pPr>
              <a:r>
                <a:rPr lang="en-AU" sz="2400" smtClean="0">
                  <a:solidFill>
                    <a:schemeClr val="bg1"/>
                  </a:solidFill>
                </a:rPr>
                <a:t>Requires the use of low or zero emissions eg solar electricity. </a:t>
              </a:r>
            </a:p>
            <a:p>
              <a:pPr lvl="1">
                <a:buFont typeface="Arial" panose="020B0604020202020204" pitchFamily="34" charset="0"/>
                <a:buChar char="•"/>
              </a:pPr>
              <a:r>
                <a:rPr lang="en-AU" sz="2400" smtClean="0">
                  <a:solidFill>
                    <a:schemeClr val="bg1"/>
                  </a:solidFill>
                </a:rPr>
                <a:t>Mature technologies include polymer electrolyte membrane (PEM) and alkaline electrolysis (AE).</a:t>
              </a:r>
              <a:endParaRPr lang="en-AU" sz="2400" dirty="0">
                <a:solidFill>
                  <a:schemeClr val="bg1"/>
                </a:solidFill>
              </a:endParaRPr>
            </a:p>
          </p:txBody>
        </p:sp>
        <p:grpSp>
          <p:nvGrpSpPr>
            <p:cNvPr id="17" name="Group 16"/>
            <p:cNvGrpSpPr/>
            <p:nvPr/>
          </p:nvGrpSpPr>
          <p:grpSpPr>
            <a:xfrm>
              <a:off x="7365093" y="4017735"/>
              <a:ext cx="4681394" cy="1828801"/>
              <a:chOff x="7219950" y="4133849"/>
              <a:chExt cx="4681394" cy="1828801"/>
            </a:xfrm>
          </p:grpSpPr>
          <p:sp>
            <p:nvSpPr>
              <p:cNvPr id="13" name="Rectangle 12"/>
              <p:cNvSpPr/>
              <p:nvPr/>
            </p:nvSpPr>
            <p:spPr>
              <a:xfrm>
                <a:off x="7219950" y="4133849"/>
                <a:ext cx="4552950" cy="1828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p:cNvPicPr>
                <a:picLocks noChangeAspect="1"/>
              </p:cNvPicPr>
              <p:nvPr/>
            </p:nvPicPr>
            <p:blipFill rotWithShape="1">
              <a:blip r:embed="rId3"/>
              <a:srcRect l="75048" t="3133" r="5281" b="73373"/>
              <a:stretch/>
            </p:blipFill>
            <p:spPr>
              <a:xfrm>
                <a:off x="7353301" y="4772025"/>
                <a:ext cx="441884" cy="455456"/>
              </a:xfrm>
              <a:prstGeom prst="rect">
                <a:avLst/>
              </a:prstGeom>
              <a:ln>
                <a:solidFill>
                  <a:schemeClr val="bg1"/>
                </a:solidFill>
              </a:ln>
            </p:spPr>
          </p:pic>
          <p:pic>
            <p:nvPicPr>
              <p:cNvPr id="18" name="Picture 17"/>
              <p:cNvPicPr>
                <a:picLocks noChangeAspect="1"/>
              </p:cNvPicPr>
              <p:nvPr/>
            </p:nvPicPr>
            <p:blipFill>
              <a:blip r:embed="rId4"/>
              <a:stretch>
                <a:fillRect/>
              </a:stretch>
            </p:blipFill>
            <p:spPr>
              <a:xfrm>
                <a:off x="7343775" y="4227123"/>
                <a:ext cx="457200" cy="449953"/>
              </a:xfrm>
              <a:prstGeom prst="rect">
                <a:avLst/>
              </a:prstGeom>
            </p:spPr>
          </p:pic>
          <p:grpSp>
            <p:nvGrpSpPr>
              <p:cNvPr id="47" name="Group 46"/>
              <p:cNvGrpSpPr/>
              <p:nvPr/>
            </p:nvGrpSpPr>
            <p:grpSpPr>
              <a:xfrm>
                <a:off x="7353301" y="5400675"/>
                <a:ext cx="447674" cy="466725"/>
                <a:chOff x="7467601" y="5381625"/>
                <a:chExt cx="476250" cy="504826"/>
              </a:xfrm>
            </p:grpSpPr>
            <p:sp>
              <p:nvSpPr>
                <p:cNvPr id="15" name="Rectangle 14"/>
                <p:cNvSpPr/>
                <p:nvPr/>
              </p:nvSpPr>
              <p:spPr>
                <a:xfrm>
                  <a:off x="7467601" y="5381625"/>
                  <a:ext cx="476250" cy="504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Picture 12" descr="Image result for riv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7926" y="5448300"/>
                  <a:ext cx="369031" cy="387159"/>
                </a:xfrm>
                <a:prstGeom prst="rect">
                  <a:avLst/>
                </a:prstGeom>
                <a:solidFill>
                  <a:schemeClr val="bg1"/>
                </a:solidFill>
              </p:spPr>
            </p:pic>
          </p:grpSp>
          <p:sp>
            <p:nvSpPr>
              <p:cNvPr id="20" name="Right Arrow 19"/>
              <p:cNvSpPr/>
              <p:nvPr/>
            </p:nvSpPr>
            <p:spPr>
              <a:xfrm>
                <a:off x="8166847" y="4935070"/>
                <a:ext cx="390525" cy="333375"/>
              </a:xfrm>
              <a:prstGeom prst="rightArrow">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p:cNvSpPr txBox="1"/>
              <p:nvPr/>
            </p:nvSpPr>
            <p:spPr>
              <a:xfrm>
                <a:off x="7429500" y="5124450"/>
                <a:ext cx="314325" cy="369332"/>
              </a:xfrm>
              <a:prstGeom prst="rect">
                <a:avLst/>
              </a:prstGeom>
              <a:noFill/>
            </p:spPr>
            <p:txBody>
              <a:bodyPr wrap="square" rtlCol="0">
                <a:spAutoFit/>
              </a:bodyPr>
              <a:lstStyle/>
              <a:p>
                <a:r>
                  <a:rPr lang="en-AU" smtClean="0"/>
                  <a:t>+</a:t>
                </a:r>
                <a:endParaRPr lang="en-AU"/>
              </a:p>
            </p:txBody>
          </p:sp>
          <p:pic>
            <p:nvPicPr>
              <p:cNvPr id="9" name="Picture 8"/>
              <p:cNvPicPr>
                <a:picLocks noChangeAspect="1"/>
              </p:cNvPicPr>
              <p:nvPr/>
            </p:nvPicPr>
            <p:blipFill>
              <a:blip r:embed="rId6"/>
              <a:stretch>
                <a:fillRect/>
              </a:stretch>
            </p:blipFill>
            <p:spPr>
              <a:xfrm>
                <a:off x="8756650" y="4229100"/>
                <a:ext cx="3144694" cy="1383666"/>
              </a:xfrm>
              <a:prstGeom prst="rect">
                <a:avLst/>
              </a:prstGeom>
            </p:spPr>
          </p:pic>
          <p:pic>
            <p:nvPicPr>
              <p:cNvPr id="22" name="Picture 21"/>
              <p:cNvPicPr>
                <a:picLocks noChangeAspect="1"/>
              </p:cNvPicPr>
              <p:nvPr/>
            </p:nvPicPr>
            <p:blipFill rotWithShape="1">
              <a:blip r:embed="rId7"/>
              <a:srcRect r="48590"/>
              <a:stretch/>
            </p:blipFill>
            <p:spPr>
              <a:xfrm>
                <a:off x="8870711" y="4841464"/>
                <a:ext cx="522059" cy="655767"/>
              </a:xfrm>
              <a:prstGeom prst="rect">
                <a:avLst/>
              </a:prstGeom>
            </p:spPr>
          </p:pic>
          <p:grpSp>
            <p:nvGrpSpPr>
              <p:cNvPr id="7" name="Group 6"/>
              <p:cNvGrpSpPr/>
              <p:nvPr/>
            </p:nvGrpSpPr>
            <p:grpSpPr>
              <a:xfrm>
                <a:off x="9155580" y="4217520"/>
                <a:ext cx="373354" cy="676274"/>
                <a:chOff x="8288244" y="3820832"/>
                <a:chExt cx="373354" cy="676274"/>
              </a:xfrm>
            </p:grpSpPr>
            <p:grpSp>
              <p:nvGrpSpPr>
                <p:cNvPr id="25" name="Group 24"/>
                <p:cNvGrpSpPr/>
                <p:nvPr/>
              </p:nvGrpSpPr>
              <p:grpSpPr>
                <a:xfrm>
                  <a:off x="8335868" y="3820832"/>
                  <a:ext cx="325730" cy="295275"/>
                  <a:chOff x="5581650" y="4924425"/>
                  <a:chExt cx="325730" cy="295275"/>
                </a:xfrm>
              </p:grpSpPr>
              <p:sp>
                <p:nvSpPr>
                  <p:cNvPr id="24" name="Oval 23"/>
                  <p:cNvSpPr/>
                  <p:nvPr/>
                </p:nvSpPr>
                <p:spPr>
                  <a:xfrm>
                    <a:off x="5600701" y="4924425"/>
                    <a:ext cx="285750" cy="2952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a:p>
                </p:txBody>
              </p:sp>
              <p:sp>
                <p:nvSpPr>
                  <p:cNvPr id="23" name="TextBox 22"/>
                  <p:cNvSpPr txBox="1"/>
                  <p:nvPr/>
                </p:nvSpPr>
                <p:spPr>
                  <a:xfrm>
                    <a:off x="5581650" y="4943475"/>
                    <a:ext cx="325730" cy="246221"/>
                  </a:xfrm>
                  <a:prstGeom prst="rect">
                    <a:avLst/>
                  </a:prstGeom>
                  <a:noFill/>
                </p:spPr>
                <p:txBody>
                  <a:bodyPr wrap="none" rtlCol="0">
                    <a:spAutoFit/>
                  </a:bodyPr>
                  <a:lstStyle/>
                  <a:p>
                    <a:r>
                      <a:rPr lang="en-AU" sz="1000" b="1" smtClean="0"/>
                      <a:t>H</a:t>
                    </a:r>
                    <a:r>
                      <a:rPr lang="en-AU" sz="1000" b="1" baseline="-25000" smtClean="0"/>
                      <a:t>2</a:t>
                    </a:r>
                    <a:endParaRPr lang="en-AU" sz="1000" b="1" baseline="-25000"/>
                  </a:p>
                </p:txBody>
              </p:sp>
            </p:grpSp>
            <p:sp>
              <p:nvSpPr>
                <p:cNvPr id="27" name="Oval 26"/>
                <p:cNvSpPr/>
                <p:nvPr/>
              </p:nvSpPr>
              <p:spPr>
                <a:xfrm>
                  <a:off x="8316819" y="4154206"/>
                  <a:ext cx="152399" cy="1809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a:p>
              </p:txBody>
            </p:sp>
            <p:sp>
              <p:nvSpPr>
                <p:cNvPr id="29" name="Oval 28"/>
                <p:cNvSpPr/>
                <p:nvPr/>
              </p:nvSpPr>
              <p:spPr>
                <a:xfrm>
                  <a:off x="8288244" y="4401857"/>
                  <a:ext cx="95249" cy="952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a:p>
              </p:txBody>
            </p:sp>
          </p:grpSp>
          <p:pic>
            <p:nvPicPr>
              <p:cNvPr id="45" name="Picture 44"/>
              <p:cNvPicPr>
                <a:picLocks noChangeAspect="1"/>
              </p:cNvPicPr>
              <p:nvPr/>
            </p:nvPicPr>
            <p:blipFill rotWithShape="1">
              <a:blip r:embed="rId6"/>
              <a:srcRect l="30063" t="76999" r="11354" b="-918"/>
              <a:stretch/>
            </p:blipFill>
            <p:spPr>
              <a:xfrm>
                <a:off x="9702052" y="5493123"/>
                <a:ext cx="1842247" cy="330947"/>
              </a:xfrm>
              <a:prstGeom prst="rect">
                <a:avLst/>
              </a:prstGeom>
            </p:spPr>
          </p:pic>
          <p:sp>
            <p:nvSpPr>
              <p:cNvPr id="3" name="TextBox 2"/>
              <p:cNvSpPr txBox="1"/>
              <p:nvPr/>
            </p:nvSpPr>
            <p:spPr>
              <a:xfrm>
                <a:off x="9910483" y="5477435"/>
                <a:ext cx="1190064" cy="246221"/>
              </a:xfrm>
              <a:prstGeom prst="rect">
                <a:avLst/>
              </a:prstGeom>
              <a:solidFill>
                <a:schemeClr val="bg1"/>
              </a:solidFill>
            </p:spPr>
            <p:txBody>
              <a:bodyPr wrap="square" rtlCol="0">
                <a:spAutoFit/>
              </a:bodyPr>
              <a:lstStyle/>
              <a:p>
                <a:r>
                  <a:rPr lang="en-AU" sz="1000" smtClean="0"/>
                  <a:t>Water Treatment</a:t>
                </a:r>
                <a:endParaRPr lang="en-AU" sz="1000"/>
              </a:p>
            </p:txBody>
          </p:sp>
        </p:grpSp>
      </p:grpSp>
      <p:grpSp>
        <p:nvGrpSpPr>
          <p:cNvPr id="26" name="Group 25"/>
          <p:cNvGrpSpPr/>
          <p:nvPr/>
        </p:nvGrpSpPr>
        <p:grpSpPr>
          <a:xfrm>
            <a:off x="192314" y="1086759"/>
            <a:ext cx="11752418" cy="2430976"/>
            <a:chOff x="192314" y="1086759"/>
            <a:chExt cx="11752418" cy="2430976"/>
          </a:xfrm>
        </p:grpSpPr>
        <p:grpSp>
          <p:nvGrpSpPr>
            <p:cNvPr id="61" name="Group 60"/>
            <p:cNvGrpSpPr/>
            <p:nvPr/>
          </p:nvGrpSpPr>
          <p:grpSpPr>
            <a:xfrm>
              <a:off x="6959599" y="1086759"/>
              <a:ext cx="4985133" cy="2374900"/>
              <a:chOff x="7061200" y="1231901"/>
              <a:chExt cx="4985133" cy="2374900"/>
            </a:xfrm>
          </p:grpSpPr>
          <p:sp>
            <p:nvSpPr>
              <p:cNvPr id="2" name="Rectangle 1"/>
              <p:cNvSpPr/>
              <p:nvPr/>
            </p:nvSpPr>
            <p:spPr>
              <a:xfrm>
                <a:off x="7061200" y="1231901"/>
                <a:ext cx="4985133" cy="2374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7" name="Group 36"/>
              <p:cNvGrpSpPr/>
              <p:nvPr/>
            </p:nvGrpSpPr>
            <p:grpSpPr>
              <a:xfrm>
                <a:off x="8260472" y="1682482"/>
                <a:ext cx="325730" cy="295275"/>
                <a:chOff x="5581650" y="4924425"/>
                <a:chExt cx="325730" cy="295275"/>
              </a:xfrm>
            </p:grpSpPr>
            <p:sp>
              <p:nvSpPr>
                <p:cNvPr id="40" name="Oval 39"/>
                <p:cNvSpPr/>
                <p:nvPr/>
              </p:nvSpPr>
              <p:spPr>
                <a:xfrm>
                  <a:off x="5600701" y="4924425"/>
                  <a:ext cx="285750" cy="2952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a:p>
              </p:txBody>
            </p:sp>
            <p:sp>
              <p:nvSpPr>
                <p:cNvPr id="41" name="TextBox 40"/>
                <p:cNvSpPr txBox="1"/>
                <p:nvPr/>
              </p:nvSpPr>
              <p:spPr>
                <a:xfrm>
                  <a:off x="5581650" y="4943475"/>
                  <a:ext cx="325730" cy="246221"/>
                </a:xfrm>
                <a:prstGeom prst="rect">
                  <a:avLst/>
                </a:prstGeom>
                <a:noFill/>
              </p:spPr>
              <p:txBody>
                <a:bodyPr wrap="none" rtlCol="0">
                  <a:spAutoFit/>
                </a:bodyPr>
                <a:lstStyle/>
                <a:p>
                  <a:r>
                    <a:rPr lang="en-AU" sz="1000" b="1" smtClean="0"/>
                    <a:t>H</a:t>
                  </a:r>
                  <a:r>
                    <a:rPr lang="en-AU" sz="1000" b="1" baseline="-25000" smtClean="0"/>
                    <a:t>2</a:t>
                  </a:r>
                  <a:endParaRPr lang="en-AU" sz="1000" b="1" baseline="-25000"/>
                </a:p>
              </p:txBody>
            </p:sp>
          </p:grpSp>
          <p:grpSp>
            <p:nvGrpSpPr>
              <p:cNvPr id="42" name="Group 41"/>
              <p:cNvGrpSpPr/>
              <p:nvPr/>
            </p:nvGrpSpPr>
            <p:grpSpPr>
              <a:xfrm>
                <a:off x="8520401" y="2398234"/>
                <a:ext cx="425116" cy="295275"/>
                <a:chOff x="5526567" y="4924425"/>
                <a:chExt cx="425116" cy="295275"/>
              </a:xfrm>
            </p:grpSpPr>
            <p:sp>
              <p:nvSpPr>
                <p:cNvPr id="43" name="Oval 42"/>
                <p:cNvSpPr/>
                <p:nvPr/>
              </p:nvSpPr>
              <p:spPr>
                <a:xfrm>
                  <a:off x="5600701" y="4924425"/>
                  <a:ext cx="285750" cy="2952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a:p>
              </p:txBody>
            </p:sp>
            <p:sp>
              <p:nvSpPr>
                <p:cNvPr id="44" name="TextBox 43"/>
                <p:cNvSpPr txBox="1"/>
                <p:nvPr/>
              </p:nvSpPr>
              <p:spPr>
                <a:xfrm>
                  <a:off x="5526567" y="4932458"/>
                  <a:ext cx="425116" cy="246221"/>
                </a:xfrm>
                <a:prstGeom prst="rect">
                  <a:avLst/>
                </a:prstGeom>
                <a:noFill/>
              </p:spPr>
              <p:txBody>
                <a:bodyPr wrap="none" rtlCol="0">
                  <a:spAutoFit/>
                </a:bodyPr>
                <a:lstStyle/>
                <a:p>
                  <a:r>
                    <a:rPr lang="en-AU" sz="1000" b="1" smtClean="0">
                      <a:solidFill>
                        <a:srgbClr val="FF0000"/>
                      </a:solidFill>
                    </a:rPr>
                    <a:t>CO</a:t>
                  </a:r>
                  <a:r>
                    <a:rPr lang="en-AU" sz="1000" b="1" baseline="-25000" smtClean="0">
                      <a:solidFill>
                        <a:srgbClr val="FF0000"/>
                      </a:solidFill>
                    </a:rPr>
                    <a:t>2</a:t>
                  </a:r>
                  <a:endParaRPr lang="en-AU" sz="1000" b="1" baseline="-25000">
                    <a:solidFill>
                      <a:srgbClr val="FF0000"/>
                    </a:solidFill>
                  </a:endParaRPr>
                </a:p>
              </p:txBody>
            </p:sp>
          </p:grpSp>
          <p:grpSp>
            <p:nvGrpSpPr>
              <p:cNvPr id="50" name="Group 49"/>
              <p:cNvGrpSpPr/>
              <p:nvPr/>
            </p:nvGrpSpPr>
            <p:grpSpPr>
              <a:xfrm>
                <a:off x="8934680" y="1311007"/>
                <a:ext cx="3049838" cy="2219593"/>
                <a:chOff x="4104564" y="1597299"/>
                <a:chExt cx="5377919" cy="3248462"/>
              </a:xfrm>
            </p:grpSpPr>
            <p:pic>
              <p:nvPicPr>
                <p:cNvPr id="51" name="Picture 50"/>
                <p:cNvPicPr>
                  <a:picLocks noChangeAspect="1"/>
                </p:cNvPicPr>
                <p:nvPr/>
              </p:nvPicPr>
              <p:blipFill rotWithShape="1">
                <a:blip r:embed="rId8"/>
                <a:srcRect b="8649"/>
                <a:stretch/>
              </p:blipFill>
              <p:spPr>
                <a:xfrm>
                  <a:off x="4104564" y="1597299"/>
                  <a:ext cx="5377919" cy="3248462"/>
                </a:xfrm>
                <a:prstGeom prst="rect">
                  <a:avLst/>
                </a:prstGeom>
              </p:spPr>
            </p:pic>
            <p:pic>
              <p:nvPicPr>
                <p:cNvPr id="52" name="Picture 51"/>
                <p:cNvPicPr>
                  <a:picLocks noChangeAspect="1"/>
                </p:cNvPicPr>
                <p:nvPr/>
              </p:nvPicPr>
              <p:blipFill rotWithShape="1">
                <a:blip r:embed="rId8"/>
                <a:srcRect l="79052" b="83236"/>
                <a:stretch/>
              </p:blipFill>
              <p:spPr>
                <a:xfrm>
                  <a:off x="8483694" y="3092605"/>
                  <a:ext cx="660305" cy="349404"/>
                </a:xfrm>
                <a:prstGeom prst="rect">
                  <a:avLst/>
                </a:prstGeom>
              </p:spPr>
            </p:pic>
            <p:sp>
              <p:nvSpPr>
                <p:cNvPr id="53" name="Isosceles Triangle 52"/>
                <p:cNvSpPr/>
                <p:nvPr/>
              </p:nvSpPr>
              <p:spPr>
                <a:xfrm rot="10800000">
                  <a:off x="7746380" y="3345365"/>
                  <a:ext cx="141249" cy="118946"/>
                </a:xfrm>
                <a:prstGeom prst="triangle">
                  <a:avLst/>
                </a:prstGeom>
                <a:solidFill>
                  <a:srgbClr val="F9E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4" name="Straight Connector 53"/>
                <p:cNvCxnSpPr/>
                <p:nvPr/>
              </p:nvCxnSpPr>
              <p:spPr>
                <a:xfrm flipH="1">
                  <a:off x="7850460" y="3389971"/>
                  <a:ext cx="617033" cy="0"/>
                </a:xfrm>
                <a:prstGeom prst="line">
                  <a:avLst/>
                </a:prstGeom>
                <a:ln w="19050">
                  <a:solidFill>
                    <a:srgbClr val="FFF8E5"/>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7149947" y="1751682"/>
                <a:ext cx="1094690" cy="1487276"/>
                <a:chOff x="7370284" y="1410160"/>
                <a:chExt cx="1094690" cy="1487276"/>
              </a:xfrm>
            </p:grpSpPr>
            <p:sp>
              <p:nvSpPr>
                <p:cNvPr id="31" name="Rectangle 30"/>
                <p:cNvSpPr/>
                <p:nvPr/>
              </p:nvSpPr>
              <p:spPr>
                <a:xfrm>
                  <a:off x="7392318" y="1410160"/>
                  <a:ext cx="1035586" cy="1487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p:nvPicPr>
              <p:blipFill rotWithShape="1">
                <a:blip r:embed="rId9"/>
                <a:srcRect l="6563" t="53450" r="82123" b="28896"/>
                <a:stretch/>
              </p:blipFill>
              <p:spPr>
                <a:xfrm>
                  <a:off x="7601639" y="2225409"/>
                  <a:ext cx="608493" cy="616944"/>
                </a:xfrm>
                <a:prstGeom prst="rect">
                  <a:avLst/>
                </a:prstGeom>
              </p:spPr>
            </p:pic>
            <p:pic>
              <p:nvPicPr>
                <p:cNvPr id="57" name="Picture 56"/>
                <p:cNvPicPr>
                  <a:picLocks noChangeAspect="1"/>
                </p:cNvPicPr>
                <p:nvPr/>
              </p:nvPicPr>
              <p:blipFill rotWithShape="1">
                <a:blip r:embed="rId9"/>
                <a:srcRect l="2006" t="7744" r="77093" b="74361"/>
                <a:stretch/>
              </p:blipFill>
              <p:spPr>
                <a:xfrm>
                  <a:off x="7370284" y="1506162"/>
                  <a:ext cx="1094690" cy="609077"/>
                </a:xfrm>
                <a:prstGeom prst="rect">
                  <a:avLst/>
                </a:prstGeom>
              </p:spPr>
            </p:pic>
          </p:grpSp>
          <p:sp>
            <p:nvSpPr>
              <p:cNvPr id="59" name="Right Arrow 58"/>
              <p:cNvSpPr/>
              <p:nvPr/>
            </p:nvSpPr>
            <p:spPr>
              <a:xfrm>
                <a:off x="8317735" y="2423711"/>
                <a:ext cx="253388" cy="25338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Arc 59"/>
              <p:cNvSpPr/>
              <p:nvPr/>
            </p:nvSpPr>
            <p:spPr>
              <a:xfrm rot="5174323">
                <a:off x="7480452" y="1652530"/>
                <a:ext cx="1090670" cy="760164"/>
              </a:xfrm>
              <a:prstGeom prst="arc">
                <a:avLst>
                  <a:gd name="adj1" fmla="val 16200000"/>
                  <a:gd name="adj2" fmla="val 21456465"/>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55" name="Text Placeholder 2"/>
            <p:cNvSpPr txBox="1">
              <a:spLocks/>
            </p:cNvSpPr>
            <p:nvPr/>
          </p:nvSpPr>
          <p:spPr>
            <a:xfrm>
              <a:off x="192314" y="1258736"/>
              <a:ext cx="7072631" cy="2258999"/>
            </a:xfrm>
            <a:prstGeom prst="rect">
              <a:avLst/>
            </a:prstGeom>
          </p:spPr>
          <p:txBody>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AU" b="1" smtClean="0">
                  <a:solidFill>
                    <a:schemeClr val="bg1"/>
                  </a:solidFill>
                </a:rPr>
                <a:t>Fossil fuel derived</a:t>
              </a:r>
              <a:r>
                <a:rPr lang="en-AU" smtClean="0">
                  <a:solidFill>
                    <a:schemeClr val="bg1"/>
                  </a:solidFill>
                </a:rPr>
                <a:t>: Using coal / gas feedstocks to produce hydrogen. </a:t>
              </a:r>
            </a:p>
            <a:p>
              <a:pPr lvl="1">
                <a:buFont typeface="Arial" panose="020B0604020202020204" pitchFamily="34" charset="0"/>
                <a:buChar char="•"/>
              </a:pPr>
              <a:r>
                <a:rPr lang="en-AU" sz="2400">
                  <a:solidFill>
                    <a:schemeClr val="bg1"/>
                  </a:solidFill>
                </a:rPr>
                <a:t>S</a:t>
              </a:r>
              <a:r>
                <a:rPr lang="en-AU" sz="2400" smtClean="0">
                  <a:solidFill>
                    <a:schemeClr val="bg1"/>
                  </a:solidFill>
                </a:rPr>
                <a:t>team </a:t>
              </a:r>
              <a:r>
                <a:rPr lang="en-AU" sz="2400">
                  <a:solidFill>
                    <a:schemeClr val="bg1"/>
                  </a:solidFill>
                </a:rPr>
                <a:t>methane reforming (SMR) and coal </a:t>
              </a:r>
              <a:r>
                <a:rPr lang="en-AU" sz="2400" smtClean="0">
                  <a:solidFill>
                    <a:schemeClr val="bg1"/>
                  </a:solidFill>
                </a:rPr>
                <a:t>gasification</a:t>
              </a:r>
              <a:r>
                <a:rPr lang="en-AU" sz="2400">
                  <a:solidFill>
                    <a:schemeClr val="bg1"/>
                  </a:solidFill>
                </a:rPr>
                <a:t> </a:t>
              </a:r>
              <a:r>
                <a:rPr lang="en-AU" sz="2400" smtClean="0">
                  <a:solidFill>
                    <a:schemeClr val="bg1"/>
                  </a:solidFill>
                </a:rPr>
                <a:t>widely used at scale globally</a:t>
              </a:r>
            </a:p>
            <a:p>
              <a:pPr lvl="1">
                <a:buFont typeface="Arial" panose="020B0604020202020204" pitchFamily="34" charset="0"/>
                <a:buChar char="•"/>
              </a:pPr>
              <a:r>
                <a:rPr lang="en-AU" sz="2400" smtClean="0">
                  <a:solidFill>
                    <a:schemeClr val="bg1"/>
                  </a:solidFill>
                </a:rPr>
                <a:t>Carbon capture &amp; storage (CCS) is required to produce clean hydrogen. </a:t>
              </a:r>
            </a:p>
          </p:txBody>
        </p:sp>
      </p:grpSp>
    </p:spTree>
    <p:extLst>
      <p:ext uri="{BB962C8B-B14F-4D97-AF65-F5344CB8AC3E}">
        <p14:creationId xmlns:p14="http://schemas.microsoft.com/office/powerpoint/2010/main" val="65602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30</a:t>
            </a:fld>
            <a:r>
              <a:rPr lang="en-AU" smtClean="0"/>
              <a:t>  |</a:t>
            </a:r>
            <a:endParaRPr lang="en-AU" dirty="0"/>
          </a:p>
        </p:txBody>
      </p:sp>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6489613" y="1130634"/>
            <a:ext cx="5467213" cy="4100410"/>
          </a:xfrm>
        </p:spPr>
      </p:pic>
      <p:sp>
        <p:nvSpPr>
          <p:cNvPr id="7" name="Text Placeholder 1"/>
          <p:cNvSpPr txBox="1">
            <a:spLocks/>
          </p:cNvSpPr>
          <p:nvPr/>
        </p:nvSpPr>
        <p:spPr bwMode="auto">
          <a:xfrm>
            <a:off x="775553" y="198007"/>
            <a:ext cx="7004342"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AU" sz="3200" b="1" smtClean="0">
                <a:solidFill>
                  <a:schemeClr val="bg1"/>
                </a:solidFill>
              </a:rPr>
              <a:t>Hydrogen in Transport: Drones</a:t>
            </a:r>
            <a:endParaRPr lang="en-AU" sz="3200" b="1" dirty="0">
              <a:solidFill>
                <a:schemeClr val="bg1"/>
              </a:solidFill>
            </a:endParaRPr>
          </a:p>
        </p:txBody>
      </p:sp>
      <p:grpSp>
        <p:nvGrpSpPr>
          <p:cNvPr id="8" name="Group 7"/>
          <p:cNvGrpSpPr/>
          <p:nvPr/>
        </p:nvGrpSpPr>
        <p:grpSpPr>
          <a:xfrm>
            <a:off x="291702" y="889347"/>
            <a:ext cx="6759093" cy="4321631"/>
            <a:chOff x="511629" y="1113064"/>
            <a:chExt cx="6069356" cy="3643994"/>
          </a:xfrm>
        </p:grpSpPr>
        <p:grpSp>
          <p:nvGrpSpPr>
            <p:cNvPr id="9" name="Group 8"/>
            <p:cNvGrpSpPr/>
            <p:nvPr/>
          </p:nvGrpSpPr>
          <p:grpSpPr>
            <a:xfrm>
              <a:off x="511629" y="1113064"/>
              <a:ext cx="6069356" cy="2706572"/>
              <a:chOff x="762000" y="1352550"/>
              <a:chExt cx="6069356" cy="2706572"/>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676" b="44693"/>
              <a:stretch/>
            </p:blipFill>
            <p:spPr>
              <a:xfrm>
                <a:off x="762000" y="1352550"/>
                <a:ext cx="5943599" cy="2424793"/>
              </a:xfrm>
              <a:prstGeom prst="rect">
                <a:avLst/>
              </a:prstGeom>
            </p:spPr>
          </p:pic>
          <p:pic>
            <p:nvPicPr>
              <p:cNvPr id="12" name="Picture 11"/>
              <p:cNvPicPr>
                <a:picLocks noChangeAspect="1"/>
              </p:cNvPicPr>
              <p:nvPr/>
            </p:nvPicPr>
            <p:blipFill>
              <a:blip r:embed="rId5"/>
              <a:stretch>
                <a:fillRect/>
              </a:stretch>
            </p:blipFill>
            <p:spPr>
              <a:xfrm rot="21283938">
                <a:off x="4126258" y="2380512"/>
                <a:ext cx="2705098" cy="1678610"/>
              </a:xfrm>
              <a:prstGeom prst="rect">
                <a:avLst/>
              </a:prstGeom>
            </p:spPr>
          </p:pic>
        </p:grpSp>
        <p:sp>
          <p:nvSpPr>
            <p:cNvPr id="10" name="Text Placeholder 2"/>
            <p:cNvSpPr txBox="1">
              <a:spLocks/>
            </p:cNvSpPr>
            <p:nvPr/>
          </p:nvSpPr>
          <p:spPr>
            <a:xfrm>
              <a:off x="564696" y="3568153"/>
              <a:ext cx="5716361" cy="1188905"/>
            </a:xfrm>
            <a:prstGeom prst="rect">
              <a:avLst/>
            </a:prstGeom>
          </p:spPr>
          <p:txBody>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AU" b="1" smtClean="0">
                  <a:solidFill>
                    <a:schemeClr val="bg1"/>
                  </a:solidFill>
                </a:rPr>
                <a:t>Hylium Hydrogen Fuel Cell Drone </a:t>
              </a:r>
            </a:p>
            <a:p>
              <a:r>
                <a:rPr lang="en-AU" sz="2000" smtClean="0">
                  <a:solidFill>
                    <a:schemeClr val="bg1"/>
                  </a:solidFill>
                </a:rPr>
                <a:t>9l </a:t>
              </a:r>
              <a:r>
                <a:rPr lang="en-AU" sz="2000">
                  <a:solidFill>
                    <a:schemeClr val="bg1"/>
                  </a:solidFill>
                </a:rPr>
                <a:t>/ 35MPa </a:t>
              </a:r>
              <a:r>
                <a:rPr lang="en-AU" sz="2000" smtClean="0">
                  <a:solidFill>
                    <a:schemeClr val="bg1"/>
                  </a:solidFill>
                </a:rPr>
                <a:t>Storage</a:t>
              </a:r>
            </a:p>
            <a:p>
              <a:r>
                <a:rPr lang="en-AU" sz="2000">
                  <a:solidFill>
                    <a:schemeClr val="bg1"/>
                  </a:solidFill>
                </a:rPr>
                <a:t>5 Hour Flight Time</a:t>
              </a:r>
            </a:p>
          </p:txBody>
        </p:sp>
      </p:grpSp>
    </p:spTree>
    <p:extLst>
      <p:ext uri="{BB962C8B-B14F-4D97-AF65-F5344CB8AC3E}">
        <p14:creationId xmlns:p14="http://schemas.microsoft.com/office/powerpoint/2010/main" val="4022442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4</a:t>
            </a:fld>
            <a:r>
              <a:rPr lang="en-AU" smtClean="0"/>
              <a:t>  |</a:t>
            </a:r>
            <a:endParaRPr lang="en-AU" dirty="0"/>
          </a:p>
        </p:txBody>
      </p:sp>
      <p:sp>
        <p:nvSpPr>
          <p:cNvPr id="6" name="Text Placeholder 1"/>
          <p:cNvSpPr txBox="1">
            <a:spLocks/>
          </p:cNvSpPr>
          <p:nvPr/>
        </p:nvSpPr>
        <p:spPr bwMode="auto">
          <a:xfrm>
            <a:off x="604103" y="236107"/>
            <a:ext cx="7004342"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AU" sz="3200" b="1" smtClean="0">
                <a:solidFill>
                  <a:schemeClr val="bg1"/>
                </a:solidFill>
              </a:rPr>
              <a:t>Why Hydrogen for Australia</a:t>
            </a:r>
            <a:r>
              <a:rPr lang="en-AU" sz="3200" b="1">
                <a:solidFill>
                  <a:schemeClr val="bg1"/>
                </a:solidFill>
              </a:rPr>
              <a:t>?</a:t>
            </a:r>
            <a:endParaRPr lang="en-AU" sz="3200" b="1" dirty="0">
              <a:solidFill>
                <a:schemeClr val="bg1"/>
              </a:solidFill>
            </a:endParaRPr>
          </a:p>
        </p:txBody>
      </p:sp>
      <p:sp>
        <p:nvSpPr>
          <p:cNvPr id="16" name="TextBox 15"/>
          <p:cNvSpPr txBox="1"/>
          <p:nvPr/>
        </p:nvSpPr>
        <p:spPr>
          <a:xfrm>
            <a:off x="101600" y="5595203"/>
            <a:ext cx="11950700" cy="523220"/>
          </a:xfrm>
          <a:prstGeom prst="rect">
            <a:avLst/>
          </a:prstGeom>
          <a:noFill/>
        </p:spPr>
        <p:txBody>
          <a:bodyPr wrap="square" rtlCol="0">
            <a:spAutoFit/>
          </a:bodyPr>
          <a:lstStyle/>
          <a:p>
            <a:pPr algn="ctr"/>
            <a:r>
              <a:rPr lang="en-AU" sz="2800" b="1" smtClean="0">
                <a:solidFill>
                  <a:schemeClr val="bg1"/>
                </a:solidFill>
                <a:latin typeface="+mn-lt"/>
                <a:cs typeface="+mn-cs"/>
              </a:rPr>
              <a:t>Australia has abundant resources which can be used for hydrogen production</a:t>
            </a:r>
            <a:endParaRPr lang="en-AU" sz="2800" b="1">
              <a:solidFill>
                <a:schemeClr val="bg1"/>
              </a:solidFill>
              <a:latin typeface="+mn-lt"/>
              <a:cs typeface="+mn-cs"/>
            </a:endParaRPr>
          </a:p>
        </p:txBody>
      </p:sp>
      <p:pic>
        <p:nvPicPr>
          <p:cNvPr id="5122" name="Picture 2" descr="Image result for australia energy resources maps"/>
          <p:cNvPicPr>
            <a:picLocks noChangeAspect="1" noChangeArrowheads="1"/>
          </p:cNvPicPr>
          <p:nvPr/>
        </p:nvPicPr>
        <p:blipFill rotWithShape="1">
          <a:blip r:embed="rId3">
            <a:extLst>
              <a:ext uri="{28A0092B-C50C-407E-A947-70E740481C1C}">
                <a14:useLocalDpi xmlns:a14="http://schemas.microsoft.com/office/drawing/2010/main" val="0"/>
              </a:ext>
            </a:extLst>
          </a:blip>
          <a:srcRect l="6063" t="56322" r="54715" b="1642"/>
          <a:stretch/>
        </p:blipFill>
        <p:spPr bwMode="auto">
          <a:xfrm>
            <a:off x="6731000" y="841108"/>
            <a:ext cx="3797300" cy="463792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660400" y="813116"/>
            <a:ext cx="5880100" cy="4711384"/>
            <a:chOff x="609600" y="914716"/>
            <a:chExt cx="5880100" cy="4711384"/>
          </a:xfrm>
        </p:grpSpPr>
        <p:grpSp>
          <p:nvGrpSpPr>
            <p:cNvPr id="2" name="Group 1"/>
            <p:cNvGrpSpPr/>
            <p:nvPr/>
          </p:nvGrpSpPr>
          <p:grpSpPr>
            <a:xfrm>
              <a:off x="609600" y="914716"/>
              <a:ext cx="5880100" cy="4711384"/>
              <a:chOff x="609600" y="914716"/>
              <a:chExt cx="5880100" cy="4711384"/>
            </a:xfrm>
          </p:grpSpPr>
          <p:pic>
            <p:nvPicPr>
              <p:cNvPr id="15" name="Picture 2" descr="Image result for australia energy resources maps"/>
              <p:cNvPicPr>
                <a:picLocks noChangeAspect="1" noChangeArrowheads="1"/>
              </p:cNvPicPr>
              <p:nvPr/>
            </p:nvPicPr>
            <p:blipFill rotWithShape="1">
              <a:blip r:embed="rId3">
                <a:extLst>
                  <a:ext uri="{28A0092B-C50C-407E-A947-70E740481C1C}">
                    <a14:useLocalDpi xmlns:a14="http://schemas.microsoft.com/office/drawing/2010/main" val="0"/>
                  </a:ext>
                </a:extLst>
              </a:blip>
              <a:srcRect l="2469" t="3515" r="1124" b="28703"/>
              <a:stretch/>
            </p:blipFill>
            <p:spPr bwMode="auto">
              <a:xfrm>
                <a:off x="609600" y="914716"/>
                <a:ext cx="5880100" cy="47113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ustralian Government - Geoscience Austral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1525" y="5172808"/>
                <a:ext cx="631825" cy="4374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990600" y="4635500"/>
              <a:ext cx="1816100" cy="990600"/>
            </a:xfrm>
            <a:prstGeom prst="rect">
              <a:avLst/>
            </a:prstGeom>
            <a:solidFill>
              <a:srgbClr val="B8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8431830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5</a:t>
            </a:fld>
            <a:r>
              <a:rPr lang="en-AU" smtClean="0"/>
              <a:t>  |</a:t>
            </a:r>
            <a:endParaRPr lang="en-AU" dirty="0"/>
          </a:p>
        </p:txBody>
      </p:sp>
      <p:sp>
        <p:nvSpPr>
          <p:cNvPr id="12" name="Text Placeholder 1"/>
          <p:cNvSpPr txBox="1">
            <a:spLocks/>
          </p:cNvSpPr>
          <p:nvPr/>
        </p:nvSpPr>
        <p:spPr bwMode="auto">
          <a:xfrm>
            <a:off x="750840" y="185486"/>
            <a:ext cx="7004342"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AU" sz="3200" b="1" smtClean="0">
                <a:solidFill>
                  <a:srgbClr val="FFFFFF"/>
                </a:solidFill>
              </a:rPr>
              <a:t>…..So Why </a:t>
            </a:r>
            <a:r>
              <a:rPr lang="en-AU" sz="3200" b="1">
                <a:solidFill>
                  <a:srgbClr val="FFFFFF"/>
                </a:solidFill>
              </a:rPr>
              <a:t>N</a:t>
            </a:r>
            <a:r>
              <a:rPr lang="en-AU" sz="3200" b="1" smtClean="0">
                <a:solidFill>
                  <a:srgbClr val="FFFFFF"/>
                </a:solidFill>
              </a:rPr>
              <a:t>ow?</a:t>
            </a:r>
            <a:endParaRPr lang="en-AU" sz="3200" b="1" dirty="0">
              <a:solidFill>
                <a:srgbClr val="FFFFFF"/>
              </a:solidFill>
            </a:endParaRPr>
          </a:p>
        </p:txBody>
      </p:sp>
      <p:sp>
        <p:nvSpPr>
          <p:cNvPr id="13" name="Text Placeholder 2"/>
          <p:cNvSpPr txBox="1">
            <a:spLocks/>
          </p:cNvSpPr>
          <p:nvPr/>
        </p:nvSpPr>
        <p:spPr>
          <a:xfrm>
            <a:off x="352522" y="460805"/>
            <a:ext cx="11555694" cy="1526773"/>
          </a:xfrm>
          <a:prstGeom prst="rect">
            <a:avLst/>
          </a:prstGeom>
        </p:spPr>
        <p:txBody>
          <a:bodyPr vert="horz" lIns="0" tIns="0" rIns="0" bIns="0" rtlCol="0">
            <a:noAutofit/>
          </a:bodyPr>
          <a:lstStyle>
            <a:lvl1pPr marL="378000" indent="-378000" algn="l" defTabSz="457200" rtl="0" eaLnBrk="1" latinLnBrk="0" hangingPunct="1">
              <a:lnSpc>
                <a:spcPct val="90000"/>
              </a:lnSpc>
              <a:spcBef>
                <a:spcPts val="0"/>
              </a:spcBef>
              <a:spcAft>
                <a:spcPts val="567"/>
              </a:spcAft>
              <a:buFont typeface="+mj-lt"/>
              <a:buAutoNum type="arabicPeriod"/>
              <a:defRPr sz="2000" kern="1200">
                <a:solidFill>
                  <a:srgbClr val="4F4C4D"/>
                </a:solidFill>
                <a:latin typeface="+mn-lt"/>
                <a:ea typeface="+mn-ea"/>
                <a:cs typeface="+mn-cs"/>
              </a:defRPr>
            </a:lvl1pPr>
            <a:lvl2pPr marL="648000" indent="-270000" algn="l" defTabSz="457200" rtl="0" eaLnBrk="1" latinLnBrk="0" hangingPunct="1">
              <a:lnSpc>
                <a:spcPct val="90000"/>
              </a:lnSpc>
              <a:spcBef>
                <a:spcPts val="0"/>
              </a:spcBef>
              <a:spcAft>
                <a:spcPts val="567"/>
              </a:spcAft>
              <a:buFont typeface="Symbol" pitchFamily="18" charset="2"/>
              <a:buChar char=""/>
              <a:defRPr sz="2000" kern="1200">
                <a:solidFill>
                  <a:srgbClr val="4F4C4D"/>
                </a:solidFill>
                <a:latin typeface="+mn-lt"/>
                <a:ea typeface="+mn-ea"/>
                <a:cs typeface="+mn-cs"/>
              </a:defRPr>
            </a:lvl2pPr>
            <a:lvl3pPr marL="648000" indent="-270000" algn="l" defTabSz="457200" rtl="0" eaLnBrk="1" latinLnBrk="0" hangingPunct="1">
              <a:lnSpc>
                <a:spcPct val="90000"/>
              </a:lnSpc>
              <a:spcBef>
                <a:spcPts val="0"/>
              </a:spcBef>
              <a:spcAft>
                <a:spcPts val="567"/>
              </a:spcAft>
              <a:buClr>
                <a:srgbClr val="484647"/>
              </a:buClr>
              <a:buFont typeface="Arial" pitchFamily="34" charset="0"/>
              <a:buChar char="–"/>
              <a:defRPr sz="2000" kern="1200">
                <a:solidFill>
                  <a:srgbClr val="4F4C4D"/>
                </a:solidFill>
                <a:latin typeface="+mn-lt"/>
                <a:ea typeface="+mn-ea"/>
                <a:cs typeface="+mn-cs"/>
              </a:defRPr>
            </a:lvl3pPr>
            <a:lvl4pPr marL="648000" indent="-270000" algn="l" defTabSz="457200" rtl="0" eaLnBrk="1" latinLnBrk="0" hangingPunct="1">
              <a:lnSpc>
                <a:spcPct val="90000"/>
              </a:lnSpc>
              <a:spcBef>
                <a:spcPts val="0"/>
              </a:spcBef>
              <a:spcAft>
                <a:spcPts val="567"/>
              </a:spcAft>
              <a:buClr>
                <a:srgbClr val="484647"/>
              </a:buClr>
              <a:buFont typeface="Arial"/>
              <a:buChar char="–"/>
              <a:defRPr sz="2000" kern="1200">
                <a:solidFill>
                  <a:srgbClr val="4F4C4D"/>
                </a:solidFill>
                <a:latin typeface="+mn-lt"/>
                <a:ea typeface="+mn-ea"/>
                <a:cs typeface="+mn-cs"/>
              </a:defRPr>
            </a:lvl4pPr>
            <a:lvl5pPr marL="648000" indent="-270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5pPr>
            <a:lvl6pPr marL="648000" indent="-270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6pPr>
            <a:lvl7pPr marL="648000" indent="-270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7pPr>
            <a:lvl8pPr marL="648000" indent="-270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8pPr>
            <a:lvl9pPr marL="648000" indent="-270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9pPr>
          </a:lstStyle>
          <a:p>
            <a:pPr marL="378000" lvl="1" indent="0">
              <a:buFont typeface="Symbol" pitchFamily="18" charset="2"/>
              <a:buNone/>
            </a:pPr>
            <a:endParaRPr lang="en-AU" sz="2400" dirty="0">
              <a:solidFill>
                <a:srgbClr val="FFFFFF"/>
              </a:solidFill>
            </a:endParaRPr>
          </a:p>
          <a:p>
            <a:pPr>
              <a:buFont typeface="Wingdings" panose="05000000000000000000" pitchFamily="2" charset="2"/>
              <a:buChar char="Ø"/>
            </a:pPr>
            <a:r>
              <a:rPr lang="en-AU" sz="2400">
                <a:solidFill>
                  <a:srgbClr val="FFFFFF"/>
                </a:solidFill>
              </a:rPr>
              <a:t>Globally, the hydrogen industry </a:t>
            </a:r>
            <a:r>
              <a:rPr lang="en-AU" sz="2400" smtClean="0">
                <a:solidFill>
                  <a:srgbClr val="FFFFFF"/>
                </a:solidFill>
              </a:rPr>
              <a:t>is now </a:t>
            </a:r>
            <a:r>
              <a:rPr lang="en-AU" sz="2400">
                <a:solidFill>
                  <a:srgbClr val="FFFFFF"/>
                </a:solidFill>
              </a:rPr>
              <a:t>underpinned by a series of mature </a:t>
            </a:r>
            <a:r>
              <a:rPr lang="en-AU" sz="2400" smtClean="0">
                <a:solidFill>
                  <a:srgbClr val="FFFFFF"/>
                </a:solidFill>
              </a:rPr>
              <a:t>technologies</a:t>
            </a:r>
          </a:p>
          <a:p>
            <a:pPr>
              <a:buFont typeface="Wingdings" panose="05000000000000000000" pitchFamily="2" charset="2"/>
              <a:buChar char="Ø"/>
            </a:pPr>
            <a:r>
              <a:rPr lang="en-AU" sz="2400">
                <a:solidFill>
                  <a:srgbClr val="FFFFFF"/>
                </a:solidFill>
              </a:rPr>
              <a:t>The costs of of renewable energy </a:t>
            </a:r>
            <a:r>
              <a:rPr lang="en-AU" sz="2400" smtClean="0">
                <a:solidFill>
                  <a:srgbClr val="FFFFFF"/>
                </a:solidFill>
              </a:rPr>
              <a:t>have </a:t>
            </a:r>
            <a:r>
              <a:rPr lang="en-AU" sz="2400">
                <a:solidFill>
                  <a:srgbClr val="FFFFFF"/>
                </a:solidFill>
              </a:rPr>
              <a:t>fallen </a:t>
            </a:r>
            <a:r>
              <a:rPr lang="en-AU" sz="2400" smtClean="0">
                <a:solidFill>
                  <a:srgbClr val="FFFFFF"/>
                </a:solidFill>
              </a:rPr>
              <a:t>dramatically </a:t>
            </a:r>
            <a:r>
              <a:rPr lang="en-AU" sz="2400">
                <a:solidFill>
                  <a:srgbClr val="FFFFFF"/>
                </a:solidFill>
              </a:rPr>
              <a:t>making hydrogen production from these </a:t>
            </a:r>
            <a:r>
              <a:rPr lang="en-AU" sz="2400" smtClean="0">
                <a:solidFill>
                  <a:srgbClr val="FFFFFF"/>
                </a:solidFill>
              </a:rPr>
              <a:t>resources cost </a:t>
            </a:r>
            <a:r>
              <a:rPr lang="en-AU" sz="2400">
                <a:solidFill>
                  <a:srgbClr val="FFFFFF"/>
                </a:solidFill>
              </a:rPr>
              <a:t>competitive </a:t>
            </a:r>
            <a:r>
              <a:rPr lang="en-AU" sz="2400" smtClean="0">
                <a:solidFill>
                  <a:srgbClr val="FFFFFF"/>
                </a:solidFill>
              </a:rPr>
              <a:t>for energy applications</a:t>
            </a:r>
          </a:p>
          <a:p>
            <a:pPr>
              <a:buFont typeface="Wingdings" panose="05000000000000000000" pitchFamily="2" charset="2"/>
              <a:buChar char="Ø"/>
            </a:pPr>
            <a:r>
              <a:rPr lang="en-AU" sz="2400" smtClean="0">
                <a:solidFill>
                  <a:srgbClr val="FFFFFF"/>
                </a:solidFill>
              </a:rPr>
              <a:t>Emerging overseas markets for low emissions energy (eg Japan &amp; Korea)</a:t>
            </a:r>
            <a:endParaRPr lang="en-AU" sz="2400">
              <a:solidFill>
                <a:srgbClr val="FFFFFF"/>
              </a:solidFill>
            </a:endParaRPr>
          </a:p>
          <a:p>
            <a:pPr>
              <a:buFont typeface="Wingdings" panose="05000000000000000000" pitchFamily="2" charset="2"/>
              <a:buChar char="Ø"/>
            </a:pPr>
            <a:r>
              <a:rPr lang="en-AU" sz="2400" smtClean="0">
                <a:solidFill>
                  <a:srgbClr val="FFFF00"/>
                </a:solidFill>
              </a:rPr>
              <a:t>The hydrogen industry narrative </a:t>
            </a:r>
            <a:r>
              <a:rPr lang="en-AU" sz="2400" dirty="0">
                <a:solidFill>
                  <a:srgbClr val="FFFF00"/>
                </a:solidFill>
              </a:rPr>
              <a:t>has shifted </a:t>
            </a:r>
            <a:r>
              <a:rPr lang="en-AU" sz="2400">
                <a:solidFill>
                  <a:srgbClr val="FFFF00"/>
                </a:solidFill>
              </a:rPr>
              <a:t>from </a:t>
            </a:r>
            <a:r>
              <a:rPr lang="en-AU" sz="2400" smtClean="0">
                <a:solidFill>
                  <a:srgbClr val="FFFF00"/>
                </a:solidFill>
              </a:rPr>
              <a:t>technology </a:t>
            </a:r>
            <a:r>
              <a:rPr lang="en-AU" sz="2400" dirty="0">
                <a:solidFill>
                  <a:srgbClr val="FFFF00"/>
                </a:solidFill>
              </a:rPr>
              <a:t>development to </a:t>
            </a:r>
            <a:r>
              <a:rPr lang="en-AU" sz="2400" b="1" dirty="0">
                <a:solidFill>
                  <a:srgbClr val="FFFF00"/>
                </a:solidFill>
              </a:rPr>
              <a:t>market activation</a:t>
            </a:r>
          </a:p>
        </p:txBody>
      </p:sp>
      <p:pic>
        <p:nvPicPr>
          <p:cNvPr id="14" name="Picture 2" descr="Image result for siemens electolys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6354" y="3425952"/>
            <a:ext cx="3617338" cy="241231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4389120" y="3425952"/>
            <a:ext cx="3694176" cy="2438400"/>
            <a:chOff x="4644843" y="3182111"/>
            <a:chExt cx="3913941" cy="2764467"/>
          </a:xfrm>
        </p:grpSpPr>
        <p:sp>
          <p:nvSpPr>
            <p:cNvPr id="18" name="Rectangle 17"/>
            <p:cNvSpPr/>
            <p:nvPr/>
          </p:nvSpPr>
          <p:spPr>
            <a:xfrm>
              <a:off x="7790688" y="3182112"/>
              <a:ext cx="768096" cy="2722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pic>
          <p:nvPicPr>
            <p:cNvPr id="19" name="Picture 2" descr="Swanson's law displayed on a graph. The cost of solar PV modules falling by 20% every time that global solar capacity doub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843" y="3182111"/>
              <a:ext cx="3786939" cy="276446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p:cNvPicPr>
            <a:picLocks noChangeAspect="1"/>
          </p:cNvPicPr>
          <p:nvPr/>
        </p:nvPicPr>
        <p:blipFill>
          <a:blip r:embed="rId5"/>
          <a:stretch>
            <a:fillRect/>
          </a:stretch>
        </p:blipFill>
        <p:spPr>
          <a:xfrm>
            <a:off x="8375904" y="3409776"/>
            <a:ext cx="3495294" cy="2430191"/>
          </a:xfrm>
          <a:prstGeom prst="rect">
            <a:avLst/>
          </a:prstGeom>
        </p:spPr>
      </p:pic>
    </p:spTree>
    <p:extLst>
      <p:ext uri="{BB962C8B-B14F-4D97-AF65-F5344CB8AC3E}">
        <p14:creationId xmlns:p14="http://schemas.microsoft.com/office/powerpoint/2010/main" val="388203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500"/>
                                        <p:tgtEl>
                                          <p:spTgt spid="1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Effect transition="in" filter="fade">
                                      <p:cBhvr>
                                        <p:cTn id="23" dur="500"/>
                                        <p:tgtEl>
                                          <p:spTgt spid="1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Effect transition="in" filter="fade">
                                      <p:cBhvr>
                                        <p:cTn id="31"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6</a:t>
            </a:fld>
            <a:r>
              <a:rPr lang="en-AU" smtClean="0"/>
              <a:t>  |</a:t>
            </a:r>
            <a:endParaRPr lang="en-AU" dirty="0"/>
          </a:p>
        </p:txBody>
      </p:sp>
      <p:sp>
        <p:nvSpPr>
          <p:cNvPr id="6" name="Title 1"/>
          <p:cNvSpPr>
            <a:spLocks noGrp="1"/>
          </p:cNvSpPr>
          <p:nvPr>
            <p:ph type="title"/>
          </p:nvPr>
        </p:nvSpPr>
        <p:spPr>
          <a:xfrm>
            <a:off x="1331550" y="165225"/>
            <a:ext cx="9450750" cy="369332"/>
          </a:xfrm>
        </p:spPr>
        <p:txBody>
          <a:bodyPr>
            <a:noAutofit/>
          </a:bodyPr>
          <a:lstStyle/>
          <a:p>
            <a:r>
              <a:rPr lang="en-AU" sz="2800" smtClean="0">
                <a:latin typeface="+mn-lt"/>
                <a:ea typeface="+mn-ea"/>
                <a:cs typeface="+mn-cs"/>
              </a:rPr>
              <a:t>Hydrogen in Australia: The </a:t>
            </a:r>
            <a:r>
              <a:rPr lang="en-AU" sz="2800" smtClean="0">
                <a:latin typeface="+mn-lt"/>
                <a:ea typeface="+mn-ea"/>
                <a:cs typeface="+mn-cs"/>
              </a:rPr>
              <a:t>(Recent) Story </a:t>
            </a:r>
            <a:r>
              <a:rPr lang="en-AU" sz="2800" smtClean="0">
                <a:latin typeface="+mn-lt"/>
                <a:ea typeface="+mn-ea"/>
                <a:cs typeface="+mn-cs"/>
              </a:rPr>
              <a:t>So Far</a:t>
            </a:r>
            <a:endParaRPr lang="en-AU" sz="2800" dirty="0">
              <a:latin typeface="+mn-lt"/>
              <a:ea typeface="+mn-ea"/>
              <a:cs typeface="+mn-cs"/>
            </a:endParaRPr>
          </a:p>
        </p:txBody>
      </p:sp>
      <p:grpSp>
        <p:nvGrpSpPr>
          <p:cNvPr id="8" name="Group 7"/>
          <p:cNvGrpSpPr/>
          <p:nvPr/>
        </p:nvGrpSpPr>
        <p:grpSpPr>
          <a:xfrm>
            <a:off x="357282" y="1356019"/>
            <a:ext cx="11448429" cy="4261758"/>
            <a:chOff x="-2237176" y="1389473"/>
            <a:chExt cx="12290549" cy="4261758"/>
          </a:xfrm>
        </p:grpSpPr>
        <p:grpSp>
          <p:nvGrpSpPr>
            <p:cNvPr id="9" name="Group 8"/>
            <p:cNvGrpSpPr/>
            <p:nvPr/>
          </p:nvGrpSpPr>
          <p:grpSpPr>
            <a:xfrm>
              <a:off x="-2237176" y="1389474"/>
              <a:ext cx="12290549" cy="4261757"/>
              <a:chOff x="-2237176" y="1389474"/>
              <a:chExt cx="12290549" cy="4261757"/>
            </a:xfrm>
          </p:grpSpPr>
          <p:grpSp>
            <p:nvGrpSpPr>
              <p:cNvPr id="11" name="Group 10"/>
              <p:cNvGrpSpPr/>
              <p:nvPr/>
            </p:nvGrpSpPr>
            <p:grpSpPr>
              <a:xfrm>
                <a:off x="-2237176" y="1392812"/>
                <a:ext cx="12290549" cy="4177124"/>
                <a:chOff x="-2237176" y="1392812"/>
                <a:chExt cx="12290549" cy="4177124"/>
              </a:xfrm>
            </p:grpSpPr>
            <p:sp>
              <p:nvSpPr>
                <p:cNvPr id="17" name="Notched Right Arrow 16"/>
                <p:cNvSpPr/>
                <p:nvPr/>
              </p:nvSpPr>
              <p:spPr>
                <a:xfrm>
                  <a:off x="-992617" y="2725136"/>
                  <a:ext cx="11045990" cy="1625600"/>
                </a:xfrm>
                <a:prstGeom prst="notchedRightArrow">
                  <a:avLst>
                    <a:gd name="adj1" fmla="val 50000"/>
                    <a:gd name="adj2" fmla="val 3875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205006" y="1505937"/>
                  <a:ext cx="1372437" cy="1625600"/>
                </a:xfrm>
                <a:custGeom>
                  <a:avLst/>
                  <a:gdLst>
                    <a:gd name="connsiteX0" fmla="*/ 0 w 1372437"/>
                    <a:gd name="connsiteY0" fmla="*/ 0 h 1625600"/>
                    <a:gd name="connsiteX1" fmla="*/ 1372437 w 1372437"/>
                    <a:gd name="connsiteY1" fmla="*/ 0 h 1625600"/>
                    <a:gd name="connsiteX2" fmla="*/ 1372437 w 1372437"/>
                    <a:gd name="connsiteY2" fmla="*/ 1625600 h 1625600"/>
                    <a:gd name="connsiteX3" fmla="*/ 0 w 1372437"/>
                    <a:gd name="connsiteY3" fmla="*/ 1625600 h 1625600"/>
                    <a:gd name="connsiteX4" fmla="*/ 0 w 1372437"/>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37" h="1625600">
                      <a:moveTo>
                        <a:pt x="0" y="0"/>
                      </a:moveTo>
                      <a:lnTo>
                        <a:pt x="1372437" y="0"/>
                      </a:lnTo>
                      <a:lnTo>
                        <a:pt x="1372437"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algn="ctr" defTabSz="622300">
                    <a:lnSpc>
                      <a:spcPct val="90000"/>
                    </a:lnSpc>
                    <a:spcAft>
                      <a:spcPct val="35000"/>
                    </a:spcAft>
                  </a:pPr>
                  <a:r>
                    <a:rPr lang="en-AU" sz="1400" b="1" dirty="0">
                      <a:solidFill>
                        <a:schemeClr val="bg1"/>
                      </a:solidFill>
                    </a:rPr>
                    <a:t>August 2018</a:t>
                  </a:r>
                </a:p>
                <a:p>
                  <a:pPr algn="ctr" defTabSz="622300">
                    <a:lnSpc>
                      <a:spcPct val="90000"/>
                    </a:lnSpc>
                    <a:spcAft>
                      <a:spcPct val="35000"/>
                    </a:spcAft>
                  </a:pPr>
                  <a:r>
                    <a:rPr lang="en-AU" sz="1400" dirty="0">
                      <a:solidFill>
                        <a:schemeClr val="bg1"/>
                      </a:solidFill>
                    </a:rPr>
                    <a:t>National Hydrogen Roadmap is released by CSIRO</a:t>
                  </a:r>
                </a:p>
              </p:txBody>
            </p:sp>
            <p:sp>
              <p:nvSpPr>
                <p:cNvPr id="19" name="Oval 18"/>
                <p:cNvSpPr/>
                <p:nvPr/>
              </p:nvSpPr>
              <p:spPr>
                <a:xfrm>
                  <a:off x="706704" y="3337620"/>
                  <a:ext cx="406400" cy="4064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1563229" y="3944336"/>
                  <a:ext cx="1427669" cy="1625600"/>
                </a:xfrm>
                <a:custGeom>
                  <a:avLst/>
                  <a:gdLst>
                    <a:gd name="connsiteX0" fmla="*/ 0 w 1241645"/>
                    <a:gd name="connsiteY0" fmla="*/ 0 h 1625600"/>
                    <a:gd name="connsiteX1" fmla="*/ 1241645 w 1241645"/>
                    <a:gd name="connsiteY1" fmla="*/ 0 h 1625600"/>
                    <a:gd name="connsiteX2" fmla="*/ 1241645 w 1241645"/>
                    <a:gd name="connsiteY2" fmla="*/ 1625600 h 1625600"/>
                    <a:gd name="connsiteX3" fmla="*/ 0 w 1241645"/>
                    <a:gd name="connsiteY3" fmla="*/ 1625600 h 1625600"/>
                    <a:gd name="connsiteX4" fmla="*/ 0 w 1241645"/>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645" h="1625600">
                      <a:moveTo>
                        <a:pt x="0" y="0"/>
                      </a:moveTo>
                      <a:lnTo>
                        <a:pt x="1241645" y="0"/>
                      </a:lnTo>
                      <a:lnTo>
                        <a:pt x="1241645"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algn="ctr" defTabSz="622300">
                    <a:lnSpc>
                      <a:spcPct val="90000"/>
                    </a:lnSpc>
                    <a:spcAft>
                      <a:spcPct val="35000"/>
                    </a:spcAft>
                  </a:pPr>
                  <a:r>
                    <a:rPr lang="en-AU" sz="1400" b="1" dirty="0">
                      <a:solidFill>
                        <a:schemeClr val="bg1"/>
                      </a:solidFill>
                    </a:rPr>
                    <a:t>August 2018</a:t>
                  </a:r>
                </a:p>
                <a:p>
                  <a:pPr algn="ctr" defTabSz="622300">
                    <a:lnSpc>
                      <a:spcPct val="90000"/>
                    </a:lnSpc>
                    <a:spcAft>
                      <a:spcPct val="35000"/>
                    </a:spcAft>
                  </a:pPr>
                  <a:r>
                    <a:rPr lang="en-AU" sz="1400" dirty="0">
                      <a:solidFill>
                        <a:schemeClr val="bg1"/>
                      </a:solidFill>
                    </a:rPr>
                    <a:t>Australia’s Hydrogen Export Opportunities, commissioned by ARENA</a:t>
                  </a:r>
                </a:p>
              </p:txBody>
            </p:sp>
            <p:sp>
              <p:nvSpPr>
                <p:cNvPr id="21" name="Oval 20"/>
                <p:cNvSpPr/>
                <p:nvPr/>
              </p:nvSpPr>
              <p:spPr>
                <a:xfrm>
                  <a:off x="2016276" y="3340506"/>
                  <a:ext cx="406400" cy="4064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Freeform 21"/>
                <p:cNvSpPr/>
                <p:nvPr/>
              </p:nvSpPr>
              <p:spPr>
                <a:xfrm>
                  <a:off x="2777542" y="1505937"/>
                  <a:ext cx="1484915" cy="1625600"/>
                </a:xfrm>
                <a:custGeom>
                  <a:avLst/>
                  <a:gdLst>
                    <a:gd name="connsiteX0" fmla="*/ 0 w 1217559"/>
                    <a:gd name="connsiteY0" fmla="*/ 0 h 1625600"/>
                    <a:gd name="connsiteX1" fmla="*/ 1217559 w 1217559"/>
                    <a:gd name="connsiteY1" fmla="*/ 0 h 1625600"/>
                    <a:gd name="connsiteX2" fmla="*/ 1217559 w 1217559"/>
                    <a:gd name="connsiteY2" fmla="*/ 1625600 h 1625600"/>
                    <a:gd name="connsiteX3" fmla="*/ 0 w 1217559"/>
                    <a:gd name="connsiteY3" fmla="*/ 1625600 h 1625600"/>
                    <a:gd name="connsiteX4" fmla="*/ 0 w 1217559"/>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559" h="1625600">
                      <a:moveTo>
                        <a:pt x="0" y="0"/>
                      </a:moveTo>
                      <a:lnTo>
                        <a:pt x="1217559" y="0"/>
                      </a:lnTo>
                      <a:lnTo>
                        <a:pt x="1217559"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algn="ctr" defTabSz="622300">
                    <a:lnSpc>
                      <a:spcPct val="90000"/>
                    </a:lnSpc>
                    <a:spcAft>
                      <a:spcPct val="35000"/>
                    </a:spcAft>
                  </a:pPr>
                  <a:r>
                    <a:rPr lang="en-AU" sz="1400" b="1" dirty="0">
                      <a:solidFill>
                        <a:schemeClr val="bg1"/>
                      </a:solidFill>
                    </a:rPr>
                    <a:t>August 2018</a:t>
                  </a:r>
                </a:p>
                <a:p>
                  <a:pPr algn="ctr" defTabSz="622300">
                    <a:lnSpc>
                      <a:spcPct val="90000"/>
                    </a:lnSpc>
                    <a:spcAft>
                      <a:spcPct val="35000"/>
                    </a:spcAft>
                  </a:pPr>
                  <a:r>
                    <a:rPr lang="en-AU" sz="1400" dirty="0">
                      <a:solidFill>
                        <a:schemeClr val="bg1"/>
                      </a:solidFill>
                    </a:rPr>
                    <a:t>Hydrogen for Australia’s Future, by the Hydrogen Strategy Council for COAG Energy Council</a:t>
                  </a:r>
                </a:p>
              </p:txBody>
            </p:sp>
            <p:sp>
              <p:nvSpPr>
                <p:cNvPr id="23" name="Oval 22"/>
                <p:cNvSpPr/>
                <p:nvPr/>
              </p:nvSpPr>
              <p:spPr>
                <a:xfrm>
                  <a:off x="3245853" y="3334736"/>
                  <a:ext cx="406400" cy="4064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reeform 23"/>
                <p:cNvSpPr/>
                <p:nvPr/>
              </p:nvSpPr>
              <p:spPr>
                <a:xfrm>
                  <a:off x="4139012" y="3944336"/>
                  <a:ext cx="1455027" cy="1625600"/>
                </a:xfrm>
                <a:custGeom>
                  <a:avLst/>
                  <a:gdLst>
                    <a:gd name="connsiteX0" fmla="*/ 0 w 1455027"/>
                    <a:gd name="connsiteY0" fmla="*/ 0 h 1625600"/>
                    <a:gd name="connsiteX1" fmla="*/ 1455027 w 1455027"/>
                    <a:gd name="connsiteY1" fmla="*/ 0 h 1625600"/>
                    <a:gd name="connsiteX2" fmla="*/ 1455027 w 1455027"/>
                    <a:gd name="connsiteY2" fmla="*/ 1625600 h 1625600"/>
                    <a:gd name="connsiteX3" fmla="*/ 0 w 1455027"/>
                    <a:gd name="connsiteY3" fmla="*/ 1625600 h 1625600"/>
                    <a:gd name="connsiteX4" fmla="*/ 0 w 1455027"/>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027" h="1625600">
                      <a:moveTo>
                        <a:pt x="0" y="0"/>
                      </a:moveTo>
                      <a:lnTo>
                        <a:pt x="1455027" y="0"/>
                      </a:lnTo>
                      <a:lnTo>
                        <a:pt x="1455027"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algn="ctr" defTabSz="622300">
                    <a:lnSpc>
                      <a:spcPct val="90000"/>
                    </a:lnSpc>
                    <a:spcAft>
                      <a:spcPct val="35000"/>
                    </a:spcAft>
                  </a:pPr>
                  <a:r>
                    <a:rPr lang="en-AU" sz="1400" b="1" dirty="0">
                      <a:solidFill>
                        <a:schemeClr val="bg1"/>
                      </a:solidFill>
                    </a:rPr>
                    <a:t>November 2018</a:t>
                  </a:r>
                </a:p>
                <a:p>
                  <a:pPr algn="ctr" defTabSz="622300">
                    <a:lnSpc>
                      <a:spcPct val="90000"/>
                    </a:lnSpc>
                    <a:spcAft>
                      <a:spcPct val="35000"/>
                    </a:spcAft>
                  </a:pPr>
                  <a:r>
                    <a:rPr lang="en-AU" sz="1400" dirty="0">
                      <a:solidFill>
                        <a:schemeClr val="bg1"/>
                      </a:solidFill>
                    </a:rPr>
                    <a:t>Report: Hydrogen R&amp;D in South Australia</a:t>
                  </a:r>
                </a:p>
              </p:txBody>
            </p:sp>
            <p:sp>
              <p:nvSpPr>
                <p:cNvPr id="25" name="Oval 24"/>
                <p:cNvSpPr/>
                <p:nvPr/>
              </p:nvSpPr>
              <p:spPr>
                <a:xfrm>
                  <a:off x="4555425" y="3315884"/>
                  <a:ext cx="406400" cy="4064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Freeform 25"/>
                <p:cNvSpPr/>
                <p:nvPr/>
              </p:nvSpPr>
              <p:spPr>
                <a:xfrm>
                  <a:off x="5531116" y="1515107"/>
                  <a:ext cx="1354290" cy="1625600"/>
                </a:xfrm>
                <a:custGeom>
                  <a:avLst/>
                  <a:gdLst>
                    <a:gd name="connsiteX0" fmla="*/ 0 w 1183346"/>
                    <a:gd name="connsiteY0" fmla="*/ 0 h 1625600"/>
                    <a:gd name="connsiteX1" fmla="*/ 1183346 w 1183346"/>
                    <a:gd name="connsiteY1" fmla="*/ 0 h 1625600"/>
                    <a:gd name="connsiteX2" fmla="*/ 1183346 w 1183346"/>
                    <a:gd name="connsiteY2" fmla="*/ 1625600 h 1625600"/>
                    <a:gd name="connsiteX3" fmla="*/ 0 w 1183346"/>
                    <a:gd name="connsiteY3" fmla="*/ 1625600 h 1625600"/>
                    <a:gd name="connsiteX4" fmla="*/ 0 w 1183346"/>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346" h="1625600">
                      <a:moveTo>
                        <a:pt x="0" y="0"/>
                      </a:moveTo>
                      <a:lnTo>
                        <a:pt x="1183346" y="0"/>
                      </a:lnTo>
                      <a:lnTo>
                        <a:pt x="1183346"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algn="ctr" defTabSz="622300">
                    <a:lnSpc>
                      <a:spcPct val="90000"/>
                    </a:lnSpc>
                    <a:spcAft>
                      <a:spcPct val="35000"/>
                    </a:spcAft>
                  </a:pPr>
                  <a:r>
                    <a:rPr lang="en-AU" sz="1400" b="1" dirty="0">
                      <a:solidFill>
                        <a:schemeClr val="bg1"/>
                      </a:solidFill>
                    </a:rPr>
                    <a:t>December 2018</a:t>
                  </a:r>
                </a:p>
                <a:p>
                  <a:pPr algn="ctr" defTabSz="622300">
                    <a:lnSpc>
                      <a:spcPct val="90000"/>
                    </a:lnSpc>
                    <a:spcAft>
                      <a:spcPct val="35000"/>
                    </a:spcAft>
                  </a:pPr>
                  <a:r>
                    <a:rPr lang="en-AU" sz="1400" dirty="0">
                      <a:solidFill>
                        <a:schemeClr val="bg1"/>
                      </a:solidFill>
                    </a:rPr>
                    <a:t>COAG Energy </a:t>
                  </a:r>
                  <a:r>
                    <a:rPr lang="en-AU" sz="1400">
                      <a:solidFill>
                        <a:schemeClr val="bg1"/>
                      </a:solidFill>
                    </a:rPr>
                    <a:t>Council </a:t>
                  </a:r>
                  <a:r>
                    <a:rPr lang="en-AU" sz="1400" smtClean="0">
                      <a:solidFill>
                        <a:schemeClr val="bg1"/>
                      </a:solidFill>
                    </a:rPr>
                    <a:t>approves</a:t>
                  </a:r>
                  <a:r>
                    <a:rPr lang="en-AU" sz="1400" dirty="0">
                      <a:solidFill>
                        <a:schemeClr val="bg1"/>
                      </a:solidFill>
                    </a:rPr>
                    <a:t/>
                  </a:r>
                  <a:br>
                    <a:rPr lang="en-AU" sz="1400" dirty="0">
                      <a:solidFill>
                        <a:schemeClr val="bg1"/>
                      </a:solidFill>
                    </a:rPr>
                  </a:br>
                  <a:r>
                    <a:rPr lang="en-AU" sz="1400" dirty="0">
                      <a:solidFill>
                        <a:schemeClr val="bg1"/>
                      </a:solidFill>
                    </a:rPr>
                    <a:t>National Strategy Taskforce</a:t>
                  </a:r>
                </a:p>
              </p:txBody>
            </p:sp>
            <p:sp>
              <p:nvSpPr>
                <p:cNvPr id="27" name="Oval 26"/>
                <p:cNvSpPr/>
                <p:nvPr/>
              </p:nvSpPr>
              <p:spPr>
                <a:xfrm>
                  <a:off x="5957646" y="3307101"/>
                  <a:ext cx="406400" cy="4064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Freeform 27"/>
                <p:cNvSpPr/>
                <p:nvPr/>
              </p:nvSpPr>
              <p:spPr>
                <a:xfrm>
                  <a:off x="6642790" y="3944336"/>
                  <a:ext cx="1762558" cy="1625600"/>
                </a:xfrm>
                <a:custGeom>
                  <a:avLst/>
                  <a:gdLst>
                    <a:gd name="connsiteX0" fmla="*/ 0 w 1219274"/>
                    <a:gd name="connsiteY0" fmla="*/ 0 h 1625600"/>
                    <a:gd name="connsiteX1" fmla="*/ 1219274 w 1219274"/>
                    <a:gd name="connsiteY1" fmla="*/ 0 h 1625600"/>
                    <a:gd name="connsiteX2" fmla="*/ 1219274 w 1219274"/>
                    <a:gd name="connsiteY2" fmla="*/ 1625600 h 1625600"/>
                    <a:gd name="connsiteX3" fmla="*/ 0 w 1219274"/>
                    <a:gd name="connsiteY3" fmla="*/ 1625600 h 1625600"/>
                    <a:gd name="connsiteX4" fmla="*/ 0 w 1219274"/>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74" h="1625600">
                      <a:moveTo>
                        <a:pt x="0" y="0"/>
                      </a:moveTo>
                      <a:lnTo>
                        <a:pt x="1219274" y="0"/>
                      </a:lnTo>
                      <a:lnTo>
                        <a:pt x="1219274"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128" tIns="135128" rIns="135128" bIns="135128" numCol="1" spcCol="1270" anchor="t" anchorCtr="0">
                  <a:noAutofit/>
                </a:bodyPr>
                <a:lstStyle/>
                <a:p>
                  <a:pPr algn="ctr" defTabSz="844550">
                    <a:lnSpc>
                      <a:spcPct val="90000"/>
                    </a:lnSpc>
                    <a:spcAft>
                      <a:spcPct val="35000"/>
                    </a:spcAft>
                  </a:pPr>
                  <a:r>
                    <a:rPr lang="en-AU" sz="1900" b="1" dirty="0">
                      <a:solidFill>
                        <a:schemeClr val="bg1"/>
                      </a:solidFill>
                    </a:rPr>
                    <a:t>Today 2019</a:t>
                  </a:r>
                </a:p>
                <a:p>
                  <a:pPr algn="ctr" defTabSz="844550">
                    <a:lnSpc>
                      <a:spcPct val="90000"/>
                    </a:lnSpc>
                    <a:spcAft>
                      <a:spcPct val="35000"/>
                    </a:spcAft>
                  </a:pPr>
                  <a:r>
                    <a:rPr lang="en-AU" sz="1600" smtClean="0">
                      <a:solidFill>
                        <a:schemeClr val="bg1"/>
                      </a:solidFill>
                    </a:rPr>
                    <a:t>CSIRO Report Hydrogen </a:t>
                  </a:r>
                  <a:r>
                    <a:rPr lang="en-AU" sz="1600" dirty="0">
                      <a:solidFill>
                        <a:schemeClr val="bg1"/>
                      </a:solidFill>
                    </a:rPr>
                    <a:t>RD&amp;D: Opportunities &amp; Priorities for Australia</a:t>
                  </a:r>
                </a:p>
              </p:txBody>
            </p:sp>
            <p:sp>
              <p:nvSpPr>
                <p:cNvPr id="29" name="Oval 28"/>
                <p:cNvSpPr/>
                <p:nvPr/>
              </p:nvSpPr>
              <p:spPr>
                <a:xfrm>
                  <a:off x="7324227" y="3315884"/>
                  <a:ext cx="406400" cy="406400"/>
                </a:xfrm>
                <a:prstGeom prst="ellipse">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Oval 29"/>
                <p:cNvSpPr/>
                <p:nvPr/>
              </p:nvSpPr>
              <p:spPr>
                <a:xfrm>
                  <a:off x="8560817" y="3315884"/>
                  <a:ext cx="406400" cy="406400"/>
                </a:xfrm>
                <a:prstGeom prst="ellipse">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Freeform 30"/>
                <p:cNvSpPr/>
                <p:nvPr/>
              </p:nvSpPr>
              <p:spPr>
                <a:xfrm>
                  <a:off x="8154064" y="1392812"/>
                  <a:ext cx="1354290" cy="1625600"/>
                </a:xfrm>
                <a:custGeom>
                  <a:avLst/>
                  <a:gdLst>
                    <a:gd name="connsiteX0" fmla="*/ 0 w 1183346"/>
                    <a:gd name="connsiteY0" fmla="*/ 0 h 1625600"/>
                    <a:gd name="connsiteX1" fmla="*/ 1183346 w 1183346"/>
                    <a:gd name="connsiteY1" fmla="*/ 0 h 1625600"/>
                    <a:gd name="connsiteX2" fmla="*/ 1183346 w 1183346"/>
                    <a:gd name="connsiteY2" fmla="*/ 1625600 h 1625600"/>
                    <a:gd name="connsiteX3" fmla="*/ 0 w 1183346"/>
                    <a:gd name="connsiteY3" fmla="*/ 1625600 h 1625600"/>
                    <a:gd name="connsiteX4" fmla="*/ 0 w 1183346"/>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346" h="1625600">
                      <a:moveTo>
                        <a:pt x="0" y="0"/>
                      </a:moveTo>
                      <a:lnTo>
                        <a:pt x="1183346" y="0"/>
                      </a:lnTo>
                      <a:lnTo>
                        <a:pt x="1183346"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algn="ctr" defTabSz="622300">
                    <a:lnSpc>
                      <a:spcPct val="90000"/>
                    </a:lnSpc>
                    <a:spcAft>
                      <a:spcPct val="35000"/>
                    </a:spcAft>
                  </a:pPr>
                  <a:r>
                    <a:rPr lang="en-AU" sz="1400" b="1" dirty="0">
                      <a:solidFill>
                        <a:schemeClr val="bg1"/>
                      </a:solidFill>
                    </a:rPr>
                    <a:t>December 2019</a:t>
                  </a:r>
                </a:p>
                <a:p>
                  <a:pPr algn="ctr" defTabSz="622300">
                    <a:lnSpc>
                      <a:spcPct val="90000"/>
                    </a:lnSpc>
                    <a:spcAft>
                      <a:spcPct val="35000"/>
                    </a:spcAft>
                  </a:pPr>
                  <a:r>
                    <a:rPr lang="en-AU" sz="1400" dirty="0">
                      <a:solidFill>
                        <a:schemeClr val="bg1"/>
                      </a:solidFill>
                    </a:rPr>
                    <a:t>COAG Energy Council:  National Hydrogen Strategy</a:t>
                  </a:r>
                </a:p>
              </p:txBody>
            </p:sp>
            <p:sp>
              <p:nvSpPr>
                <p:cNvPr id="32" name="Freeform 31"/>
                <p:cNvSpPr/>
                <p:nvPr/>
              </p:nvSpPr>
              <p:spPr>
                <a:xfrm>
                  <a:off x="-2237176" y="1528240"/>
                  <a:ext cx="1372437" cy="1625600"/>
                </a:xfrm>
                <a:custGeom>
                  <a:avLst/>
                  <a:gdLst>
                    <a:gd name="connsiteX0" fmla="*/ 0 w 1372437"/>
                    <a:gd name="connsiteY0" fmla="*/ 0 h 1625600"/>
                    <a:gd name="connsiteX1" fmla="*/ 1372437 w 1372437"/>
                    <a:gd name="connsiteY1" fmla="*/ 0 h 1625600"/>
                    <a:gd name="connsiteX2" fmla="*/ 1372437 w 1372437"/>
                    <a:gd name="connsiteY2" fmla="*/ 1625600 h 1625600"/>
                    <a:gd name="connsiteX3" fmla="*/ 0 w 1372437"/>
                    <a:gd name="connsiteY3" fmla="*/ 1625600 h 1625600"/>
                    <a:gd name="connsiteX4" fmla="*/ 0 w 1372437"/>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37" h="1625600">
                      <a:moveTo>
                        <a:pt x="0" y="0"/>
                      </a:moveTo>
                      <a:lnTo>
                        <a:pt x="1372437" y="0"/>
                      </a:lnTo>
                      <a:lnTo>
                        <a:pt x="1372437"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algn="ctr" defTabSz="622300">
                    <a:lnSpc>
                      <a:spcPct val="90000"/>
                    </a:lnSpc>
                    <a:spcAft>
                      <a:spcPct val="35000"/>
                    </a:spcAft>
                  </a:pPr>
                  <a:r>
                    <a:rPr lang="en-AU" sz="1400" b="1" smtClean="0">
                      <a:solidFill>
                        <a:schemeClr val="bg1"/>
                      </a:solidFill>
                    </a:rPr>
                    <a:t>September 2017</a:t>
                  </a:r>
                  <a:endParaRPr lang="en-AU" sz="1400" b="1" dirty="0">
                    <a:solidFill>
                      <a:schemeClr val="bg1"/>
                    </a:solidFill>
                  </a:endParaRPr>
                </a:p>
                <a:p>
                  <a:pPr algn="ctr" defTabSz="622300">
                    <a:lnSpc>
                      <a:spcPct val="90000"/>
                    </a:lnSpc>
                    <a:spcAft>
                      <a:spcPct val="35000"/>
                    </a:spcAft>
                  </a:pPr>
                  <a:r>
                    <a:rPr lang="en-AU" sz="1400" smtClean="0">
                      <a:solidFill>
                        <a:schemeClr val="bg1"/>
                      </a:solidFill>
                    </a:rPr>
                    <a:t>Hydrogen Roadmap for South Australia</a:t>
                  </a:r>
                  <a:endParaRPr lang="en-AU" sz="1400" dirty="0">
                    <a:solidFill>
                      <a:schemeClr val="bg1"/>
                    </a:solidFill>
                  </a:endParaRPr>
                </a:p>
              </p:txBody>
            </p:sp>
            <p:sp>
              <p:nvSpPr>
                <p:cNvPr id="33" name="Oval 32"/>
                <p:cNvSpPr/>
                <p:nvPr/>
              </p:nvSpPr>
              <p:spPr>
                <a:xfrm>
                  <a:off x="-514388" y="3337620"/>
                  <a:ext cx="406400" cy="4064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pic>
            <p:nvPicPr>
              <p:cNvPr id="12" name="Picture 11"/>
              <p:cNvPicPr>
                <a:picLocks noChangeAspect="1"/>
              </p:cNvPicPr>
              <p:nvPr/>
            </p:nvPicPr>
            <p:blipFill rotWithShape="1">
              <a:blip r:embed="rId3"/>
              <a:srcRect l="2195" t="1747"/>
              <a:stretch/>
            </p:blipFill>
            <p:spPr>
              <a:xfrm>
                <a:off x="385532" y="4059533"/>
                <a:ext cx="1120974" cy="1591697"/>
              </a:xfrm>
              <a:prstGeom prst="rect">
                <a:avLst/>
              </a:prstGeom>
              <a:ln>
                <a:noFill/>
              </a:ln>
              <a:effectLst/>
            </p:spPr>
          </p:pic>
          <p:pic>
            <p:nvPicPr>
              <p:cNvPr id="13" name="Picture 12"/>
              <p:cNvPicPr>
                <a:picLocks noChangeAspect="1"/>
              </p:cNvPicPr>
              <p:nvPr/>
            </p:nvPicPr>
            <p:blipFill>
              <a:blip r:embed="rId4"/>
              <a:stretch>
                <a:fillRect/>
              </a:stretch>
            </p:blipFill>
            <p:spPr>
              <a:xfrm>
                <a:off x="6930658" y="1542318"/>
                <a:ext cx="1041767" cy="1467155"/>
              </a:xfrm>
              <a:prstGeom prst="rect">
                <a:avLst/>
              </a:prstGeom>
              <a:ln>
                <a:solidFill>
                  <a:schemeClr val="accent2"/>
                </a:solidFill>
              </a:ln>
              <a:effectLst/>
            </p:spPr>
          </p:pic>
          <p:pic>
            <p:nvPicPr>
              <p:cNvPr id="14" name="Content Placeholder 4"/>
              <p:cNvPicPr>
                <a:picLocks noChangeAspect="1"/>
              </p:cNvPicPr>
              <p:nvPr/>
            </p:nvPicPr>
            <p:blipFill>
              <a:blip r:embed="rId5"/>
              <a:stretch>
                <a:fillRect/>
              </a:stretch>
            </p:blipFill>
            <p:spPr>
              <a:xfrm>
                <a:off x="1603179" y="1398412"/>
                <a:ext cx="1149860" cy="1620000"/>
              </a:xfrm>
              <a:prstGeom prst="rect">
                <a:avLst/>
              </a:prstGeom>
              <a:ln>
                <a:solidFill>
                  <a:schemeClr val="accent2"/>
                </a:solidFill>
              </a:ln>
            </p:spPr>
          </p:pic>
          <p:pic>
            <p:nvPicPr>
              <p:cNvPr id="15" name="Picture 14"/>
              <p:cNvPicPr>
                <a:picLocks noChangeAspect="1"/>
              </p:cNvPicPr>
              <p:nvPr/>
            </p:nvPicPr>
            <p:blipFill>
              <a:blip r:embed="rId6"/>
              <a:stretch>
                <a:fillRect/>
              </a:stretch>
            </p:blipFill>
            <p:spPr>
              <a:xfrm>
                <a:off x="4262457" y="1389474"/>
                <a:ext cx="1138554" cy="1620000"/>
              </a:xfrm>
              <a:prstGeom prst="rect">
                <a:avLst/>
              </a:prstGeom>
              <a:ln>
                <a:solidFill>
                  <a:schemeClr val="accent2"/>
                </a:solidFill>
              </a:ln>
            </p:spPr>
          </p:pic>
          <p:pic>
            <p:nvPicPr>
              <p:cNvPr id="16" name="Picture 15"/>
              <p:cNvPicPr>
                <a:picLocks noChangeAspect="1"/>
              </p:cNvPicPr>
              <p:nvPr/>
            </p:nvPicPr>
            <p:blipFill>
              <a:blip r:embed="rId7"/>
              <a:stretch>
                <a:fillRect/>
              </a:stretch>
            </p:blipFill>
            <p:spPr>
              <a:xfrm>
                <a:off x="2947916" y="4031231"/>
                <a:ext cx="1144166" cy="1620000"/>
              </a:xfrm>
              <a:prstGeom prst="rect">
                <a:avLst/>
              </a:prstGeom>
            </p:spPr>
          </p:pic>
        </p:grpSp>
        <p:pic>
          <p:nvPicPr>
            <p:cNvPr id="10" name="Picture 9"/>
            <p:cNvPicPr>
              <a:picLocks noChangeAspect="1"/>
            </p:cNvPicPr>
            <p:nvPr/>
          </p:nvPicPr>
          <p:blipFill>
            <a:blip r:embed="rId8"/>
            <a:stretch>
              <a:fillRect/>
            </a:stretch>
          </p:blipFill>
          <p:spPr>
            <a:xfrm>
              <a:off x="6921421" y="1389473"/>
              <a:ext cx="1146335" cy="1620000"/>
            </a:xfrm>
            <a:prstGeom prst="rect">
              <a:avLst/>
            </a:prstGeom>
            <a:ln>
              <a:solidFill>
                <a:schemeClr val="accent2"/>
              </a:solidFill>
            </a:ln>
          </p:spPr>
        </p:pic>
      </p:grpSp>
      <p:pic>
        <p:nvPicPr>
          <p:cNvPr id="2050" name="Picture 2" descr="Image result for sa hydrogen roadma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0983" y="1360449"/>
            <a:ext cx="1117563" cy="1594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490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le 1">
            <a:extLst>
              <a:ext uri="{FF2B5EF4-FFF2-40B4-BE49-F238E27FC236}">
                <a16:creationId xmlns="" xmlns:a16="http://schemas.microsoft.com/office/drawing/2014/main" id="{C673A304-E6BD-4D05-B5D5-43B3D05B4D4A}"/>
              </a:ext>
            </a:extLst>
          </p:cNvPr>
          <p:cNvSpPr>
            <a:spLocks noGrp="1"/>
          </p:cNvSpPr>
          <p:nvPr>
            <p:ph type="title"/>
          </p:nvPr>
        </p:nvSpPr>
        <p:spPr>
          <a:xfrm>
            <a:off x="577223" y="151071"/>
            <a:ext cx="9858812" cy="852487"/>
          </a:xfrm>
        </p:spPr>
        <p:txBody>
          <a:bodyPr/>
          <a:lstStyle/>
          <a:p>
            <a:r>
              <a:rPr lang="en-AU" smtClean="0"/>
              <a:t>Demonstration Activities </a:t>
            </a:r>
            <a:r>
              <a:rPr lang="en-AU"/>
              <a:t>in Australia</a:t>
            </a:r>
          </a:p>
        </p:txBody>
      </p:sp>
      <p:pic>
        <p:nvPicPr>
          <p:cNvPr id="115" name="Content Placeholder 23" descr="Australia2trans.png">
            <a:extLst>
              <a:ext uri="{FF2B5EF4-FFF2-40B4-BE49-F238E27FC236}">
                <a16:creationId xmlns="" xmlns:a16="http://schemas.microsoft.com/office/drawing/2014/main" id="{090FF203-C04A-461D-A582-8597D3FECC8E}"/>
              </a:ext>
            </a:extLst>
          </p:cNvPr>
          <p:cNvPicPr>
            <a:picLocks noChangeAspect="1"/>
          </p:cNvPicPr>
          <p:nvPr/>
        </p:nvPicPr>
        <p:blipFill>
          <a:blip r:embed="rId3" cstate="print"/>
          <a:stretch>
            <a:fillRect/>
          </a:stretch>
        </p:blipFill>
        <p:spPr>
          <a:xfrm>
            <a:off x="2951995" y="896489"/>
            <a:ext cx="4975147" cy="4618280"/>
          </a:xfrm>
          <a:prstGeom prst="rect">
            <a:avLst/>
          </a:prstGeom>
          <a:ln>
            <a:noFill/>
          </a:ln>
        </p:spPr>
      </p:pic>
      <p:sp>
        <p:nvSpPr>
          <p:cNvPr id="117" name="Oval 116">
            <a:extLst>
              <a:ext uri="{FF2B5EF4-FFF2-40B4-BE49-F238E27FC236}">
                <a16:creationId xmlns="" xmlns:a16="http://schemas.microsoft.com/office/drawing/2014/main" id="{596DE9FA-09D0-4057-AC21-0E30D9AD7962}"/>
              </a:ext>
            </a:extLst>
          </p:cNvPr>
          <p:cNvSpPr/>
          <p:nvPr/>
        </p:nvSpPr>
        <p:spPr>
          <a:xfrm>
            <a:off x="5620434" y="4117911"/>
            <a:ext cx="189570" cy="1784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400">
              <a:solidFill>
                <a:srgbClr val="FFFFFF"/>
              </a:solidFill>
            </a:endParaRPr>
          </a:p>
        </p:txBody>
      </p:sp>
      <p:sp>
        <p:nvSpPr>
          <p:cNvPr id="119" name="Oval 118">
            <a:extLst>
              <a:ext uri="{FF2B5EF4-FFF2-40B4-BE49-F238E27FC236}">
                <a16:creationId xmlns="" xmlns:a16="http://schemas.microsoft.com/office/drawing/2014/main" id="{76B1D335-CAF1-4564-8D1F-1E872C72F03C}"/>
              </a:ext>
            </a:extLst>
          </p:cNvPr>
          <p:cNvSpPr/>
          <p:nvPr/>
        </p:nvSpPr>
        <p:spPr>
          <a:xfrm>
            <a:off x="5977272" y="4084457"/>
            <a:ext cx="189570" cy="1784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400">
              <a:solidFill>
                <a:srgbClr val="FFFFFF"/>
              </a:solidFill>
            </a:endParaRPr>
          </a:p>
        </p:txBody>
      </p:sp>
      <p:sp>
        <p:nvSpPr>
          <p:cNvPr id="120" name="Oval 119">
            <a:extLst>
              <a:ext uri="{FF2B5EF4-FFF2-40B4-BE49-F238E27FC236}">
                <a16:creationId xmlns="" xmlns:a16="http://schemas.microsoft.com/office/drawing/2014/main" id="{3E0E089B-E2DE-4E3F-B71A-5A7F152FE247}"/>
              </a:ext>
            </a:extLst>
          </p:cNvPr>
          <p:cNvSpPr/>
          <p:nvPr/>
        </p:nvSpPr>
        <p:spPr>
          <a:xfrm>
            <a:off x="5954726" y="4244006"/>
            <a:ext cx="189570" cy="1784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400">
              <a:solidFill>
                <a:srgbClr val="FFFFFF"/>
              </a:solidFill>
            </a:endParaRPr>
          </a:p>
        </p:txBody>
      </p:sp>
      <p:sp>
        <p:nvSpPr>
          <p:cNvPr id="121" name="Oval 120">
            <a:extLst>
              <a:ext uri="{FF2B5EF4-FFF2-40B4-BE49-F238E27FC236}">
                <a16:creationId xmlns="" xmlns:a16="http://schemas.microsoft.com/office/drawing/2014/main" id="{7CB479E8-BF21-48C6-AB3B-B2E222009ED0}"/>
              </a:ext>
            </a:extLst>
          </p:cNvPr>
          <p:cNvSpPr/>
          <p:nvPr/>
        </p:nvSpPr>
        <p:spPr>
          <a:xfrm>
            <a:off x="5998474" y="3830800"/>
            <a:ext cx="189570" cy="17841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400">
              <a:solidFill>
                <a:srgbClr val="FFFFFF"/>
              </a:solidFill>
            </a:endParaRPr>
          </a:p>
        </p:txBody>
      </p:sp>
      <p:sp>
        <p:nvSpPr>
          <p:cNvPr id="147" name="Oval 146">
            <a:extLst>
              <a:ext uri="{FF2B5EF4-FFF2-40B4-BE49-F238E27FC236}">
                <a16:creationId xmlns="" xmlns:a16="http://schemas.microsoft.com/office/drawing/2014/main" id="{9B1E9F0A-7301-4A64-A1CB-C8B2102193D3}"/>
              </a:ext>
            </a:extLst>
          </p:cNvPr>
          <p:cNvSpPr/>
          <p:nvPr/>
        </p:nvSpPr>
        <p:spPr>
          <a:xfrm>
            <a:off x="6635195" y="4642019"/>
            <a:ext cx="189570" cy="1784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400">
              <a:solidFill>
                <a:srgbClr val="FFFFFF"/>
              </a:solidFill>
            </a:endParaRPr>
          </a:p>
        </p:txBody>
      </p:sp>
      <p:sp>
        <p:nvSpPr>
          <p:cNvPr id="148" name="Oval 147">
            <a:extLst>
              <a:ext uri="{FF2B5EF4-FFF2-40B4-BE49-F238E27FC236}">
                <a16:creationId xmlns="" xmlns:a16="http://schemas.microsoft.com/office/drawing/2014/main" id="{1CFB963B-E2D7-4179-A5B1-F377DD27524D}"/>
              </a:ext>
            </a:extLst>
          </p:cNvPr>
          <p:cNvSpPr/>
          <p:nvPr/>
        </p:nvSpPr>
        <p:spPr>
          <a:xfrm>
            <a:off x="6802464" y="4742379"/>
            <a:ext cx="189570" cy="1784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400">
              <a:solidFill>
                <a:srgbClr val="FFFFFF"/>
              </a:solidFill>
            </a:endParaRPr>
          </a:p>
        </p:txBody>
      </p:sp>
      <p:sp>
        <p:nvSpPr>
          <p:cNvPr id="160" name="Oval 159">
            <a:extLst>
              <a:ext uri="{FF2B5EF4-FFF2-40B4-BE49-F238E27FC236}">
                <a16:creationId xmlns="" xmlns:a16="http://schemas.microsoft.com/office/drawing/2014/main" id="{6A8261A7-E391-4CD8-94FB-F61889CF8730}"/>
              </a:ext>
            </a:extLst>
          </p:cNvPr>
          <p:cNvSpPr/>
          <p:nvPr/>
        </p:nvSpPr>
        <p:spPr>
          <a:xfrm>
            <a:off x="7154480" y="4346964"/>
            <a:ext cx="189570" cy="1784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400">
              <a:solidFill>
                <a:srgbClr val="FFFFFF"/>
              </a:solidFill>
            </a:endParaRPr>
          </a:p>
        </p:txBody>
      </p:sp>
      <p:sp>
        <p:nvSpPr>
          <p:cNvPr id="161" name="Oval 160">
            <a:extLst>
              <a:ext uri="{FF2B5EF4-FFF2-40B4-BE49-F238E27FC236}">
                <a16:creationId xmlns="" xmlns:a16="http://schemas.microsoft.com/office/drawing/2014/main" id="{C3E7D5F1-81B6-4285-8A5F-4DB2C76D355A}"/>
              </a:ext>
            </a:extLst>
          </p:cNvPr>
          <p:cNvSpPr/>
          <p:nvPr/>
        </p:nvSpPr>
        <p:spPr>
          <a:xfrm>
            <a:off x="7229613" y="4015345"/>
            <a:ext cx="189570" cy="1784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400">
              <a:solidFill>
                <a:srgbClr val="FFFFFF"/>
              </a:solidFill>
            </a:endParaRPr>
          </a:p>
        </p:txBody>
      </p:sp>
      <p:sp>
        <p:nvSpPr>
          <p:cNvPr id="173" name="Oval 172">
            <a:extLst>
              <a:ext uri="{FF2B5EF4-FFF2-40B4-BE49-F238E27FC236}">
                <a16:creationId xmlns="" xmlns:a16="http://schemas.microsoft.com/office/drawing/2014/main" id="{BB7B8527-A06D-44E4-8C46-8F061B6CE5A1}"/>
              </a:ext>
            </a:extLst>
          </p:cNvPr>
          <p:cNvSpPr/>
          <p:nvPr/>
        </p:nvSpPr>
        <p:spPr>
          <a:xfrm>
            <a:off x="7735857" y="3297132"/>
            <a:ext cx="189570" cy="1784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400">
              <a:solidFill>
                <a:srgbClr val="FFFFFF"/>
              </a:solidFill>
            </a:endParaRPr>
          </a:p>
        </p:txBody>
      </p:sp>
      <p:sp>
        <p:nvSpPr>
          <p:cNvPr id="174" name="Oval 173">
            <a:extLst>
              <a:ext uri="{FF2B5EF4-FFF2-40B4-BE49-F238E27FC236}">
                <a16:creationId xmlns="" xmlns:a16="http://schemas.microsoft.com/office/drawing/2014/main" id="{1AB8F843-4766-4DEF-9542-C31AA2DE7AAD}"/>
              </a:ext>
            </a:extLst>
          </p:cNvPr>
          <p:cNvSpPr/>
          <p:nvPr/>
        </p:nvSpPr>
        <p:spPr>
          <a:xfrm>
            <a:off x="7571898" y="2802068"/>
            <a:ext cx="189570" cy="1784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400">
              <a:solidFill>
                <a:srgbClr val="FFFFFF"/>
              </a:solidFill>
            </a:endParaRPr>
          </a:p>
        </p:txBody>
      </p:sp>
      <p:sp>
        <p:nvSpPr>
          <p:cNvPr id="190" name="Oval 189">
            <a:extLst>
              <a:ext uri="{FF2B5EF4-FFF2-40B4-BE49-F238E27FC236}">
                <a16:creationId xmlns="" xmlns:a16="http://schemas.microsoft.com/office/drawing/2014/main" id="{33FD175E-F747-4C62-B7D3-C8EA1A7D978D}"/>
              </a:ext>
            </a:extLst>
          </p:cNvPr>
          <p:cNvSpPr/>
          <p:nvPr/>
        </p:nvSpPr>
        <p:spPr>
          <a:xfrm>
            <a:off x="3561013" y="2252226"/>
            <a:ext cx="189570" cy="1784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400">
              <a:solidFill>
                <a:srgbClr val="FFFFFF"/>
              </a:solidFill>
            </a:endParaRPr>
          </a:p>
        </p:txBody>
      </p:sp>
      <p:sp>
        <p:nvSpPr>
          <p:cNvPr id="192" name="Oval 191">
            <a:extLst>
              <a:ext uri="{FF2B5EF4-FFF2-40B4-BE49-F238E27FC236}">
                <a16:creationId xmlns="" xmlns:a16="http://schemas.microsoft.com/office/drawing/2014/main" id="{CCB36910-7A65-4960-8CF2-B9763DC59FF8}"/>
              </a:ext>
            </a:extLst>
          </p:cNvPr>
          <p:cNvSpPr/>
          <p:nvPr/>
        </p:nvSpPr>
        <p:spPr>
          <a:xfrm>
            <a:off x="3305515" y="4027721"/>
            <a:ext cx="189570" cy="1784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400">
              <a:solidFill>
                <a:srgbClr val="FFFFFF"/>
              </a:solidFill>
            </a:endParaRPr>
          </a:p>
        </p:txBody>
      </p:sp>
      <p:sp>
        <p:nvSpPr>
          <p:cNvPr id="92" name="Line Callout 2 91"/>
          <p:cNvSpPr/>
          <p:nvPr/>
        </p:nvSpPr>
        <p:spPr>
          <a:xfrm>
            <a:off x="979675" y="1730525"/>
            <a:ext cx="2055243" cy="333977"/>
          </a:xfrm>
          <a:prstGeom prst="borderCallout2">
            <a:avLst>
              <a:gd name="adj1" fmla="val 34417"/>
              <a:gd name="adj2" fmla="val 103828"/>
              <a:gd name="adj3" fmla="val 34416"/>
              <a:gd name="adj4" fmla="val 116264"/>
              <a:gd name="adj5" fmla="val 146260"/>
              <a:gd name="adj6" fmla="val 124683"/>
            </a:avLst>
          </a:prstGeom>
          <a:noFill/>
          <a:ln w="15875" cap="sq" cmpd="sng">
            <a:solidFill>
              <a:srgbClr val="00A9CE"/>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pPr>
            <a:r>
              <a:rPr lang="en-AU" sz="1000" b="1" dirty="0">
                <a:solidFill>
                  <a:schemeClr val="bg1"/>
                </a:solidFill>
              </a:rPr>
              <a:t>Renewable Hydrogen/Ammonia</a:t>
            </a:r>
            <a:r>
              <a:rPr lang="en-AU" sz="1000" dirty="0">
                <a:solidFill>
                  <a:schemeClr val="bg1"/>
                </a:solidFill>
              </a:rPr>
              <a:t> </a:t>
            </a:r>
          </a:p>
          <a:p>
            <a:pPr algn="ctr">
              <a:spcBef>
                <a:spcPts val="300"/>
              </a:spcBef>
            </a:pPr>
            <a:r>
              <a:rPr lang="en-AU" sz="1000" dirty="0" err="1">
                <a:solidFill>
                  <a:schemeClr val="bg1"/>
                </a:solidFill>
              </a:rPr>
              <a:t>Yara</a:t>
            </a:r>
            <a:r>
              <a:rPr lang="en-AU" sz="1000" dirty="0">
                <a:solidFill>
                  <a:schemeClr val="bg1"/>
                </a:solidFill>
              </a:rPr>
              <a:t> &amp; ENGIE</a:t>
            </a:r>
          </a:p>
        </p:txBody>
      </p:sp>
      <p:sp>
        <p:nvSpPr>
          <p:cNvPr id="93" name="Line Callout 2 92"/>
          <p:cNvSpPr/>
          <p:nvPr/>
        </p:nvSpPr>
        <p:spPr>
          <a:xfrm>
            <a:off x="1638759" y="4445847"/>
            <a:ext cx="2220122" cy="418870"/>
          </a:xfrm>
          <a:prstGeom prst="borderCallout2">
            <a:avLst>
              <a:gd name="adj1" fmla="val 30876"/>
              <a:gd name="adj2" fmla="val 105961"/>
              <a:gd name="adj3" fmla="val 29658"/>
              <a:gd name="adj4" fmla="val 119193"/>
              <a:gd name="adj5" fmla="val -48321"/>
              <a:gd name="adj6" fmla="val 178306"/>
            </a:avLst>
          </a:prstGeom>
          <a:noFill/>
          <a:ln w="15875">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pPr>
            <a:r>
              <a:rPr lang="en-AU" sz="1000" b="1" dirty="0">
                <a:solidFill>
                  <a:schemeClr val="bg1"/>
                </a:solidFill>
              </a:rPr>
              <a:t>Port Lincoln Green Hydrogen Plant</a:t>
            </a:r>
          </a:p>
          <a:p>
            <a:pPr algn="ctr">
              <a:spcBef>
                <a:spcPts val="300"/>
              </a:spcBef>
            </a:pPr>
            <a:r>
              <a:rPr lang="en-AU" sz="1000" dirty="0">
                <a:solidFill>
                  <a:schemeClr val="bg1"/>
                </a:solidFill>
              </a:rPr>
              <a:t>Hydrogen Utility (H2U) &amp; </a:t>
            </a:r>
            <a:r>
              <a:rPr lang="en-AU" sz="1000" dirty="0" err="1">
                <a:solidFill>
                  <a:schemeClr val="bg1"/>
                </a:solidFill>
              </a:rPr>
              <a:t>thyssenkrupp</a:t>
            </a:r>
            <a:endParaRPr lang="en-AU" sz="1000" dirty="0">
              <a:solidFill>
                <a:schemeClr val="bg1"/>
              </a:solidFill>
            </a:endParaRPr>
          </a:p>
        </p:txBody>
      </p:sp>
      <p:sp>
        <p:nvSpPr>
          <p:cNvPr id="94" name="Line Callout 2 93"/>
          <p:cNvSpPr/>
          <p:nvPr/>
        </p:nvSpPr>
        <p:spPr>
          <a:xfrm>
            <a:off x="492107" y="2659470"/>
            <a:ext cx="2055243" cy="333977"/>
          </a:xfrm>
          <a:prstGeom prst="borderCallout2">
            <a:avLst>
              <a:gd name="adj1" fmla="val 35135"/>
              <a:gd name="adj2" fmla="val 104167"/>
              <a:gd name="adj3" fmla="val 35135"/>
              <a:gd name="adj4" fmla="val 108168"/>
              <a:gd name="adj5" fmla="val 403717"/>
              <a:gd name="adj6" fmla="val 137960"/>
            </a:avLst>
          </a:prstGeom>
          <a:noFill/>
          <a:ln w="15875">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pPr>
            <a:r>
              <a:rPr lang="en-AU" sz="1000" b="1" dirty="0">
                <a:solidFill>
                  <a:schemeClr val="bg1"/>
                </a:solidFill>
              </a:rPr>
              <a:t>Clean Energy Innovation Hub</a:t>
            </a:r>
          </a:p>
          <a:p>
            <a:pPr algn="ctr">
              <a:spcBef>
                <a:spcPts val="300"/>
              </a:spcBef>
            </a:pPr>
            <a:r>
              <a:rPr lang="en-AU" sz="1000" dirty="0">
                <a:solidFill>
                  <a:schemeClr val="bg1"/>
                </a:solidFill>
              </a:rPr>
              <a:t>ATCO</a:t>
            </a:r>
          </a:p>
        </p:txBody>
      </p:sp>
      <p:sp>
        <p:nvSpPr>
          <p:cNvPr id="95" name="Line Callout 2 94"/>
          <p:cNvSpPr/>
          <p:nvPr/>
        </p:nvSpPr>
        <p:spPr>
          <a:xfrm>
            <a:off x="490631" y="3721845"/>
            <a:ext cx="2055243" cy="333977"/>
          </a:xfrm>
          <a:prstGeom prst="borderCallout2">
            <a:avLst>
              <a:gd name="adj1" fmla="val 60186"/>
              <a:gd name="adj2" fmla="val 102652"/>
              <a:gd name="adj3" fmla="val 60186"/>
              <a:gd name="adj4" fmla="val 116809"/>
              <a:gd name="adj5" fmla="val 105833"/>
              <a:gd name="adj6" fmla="val 131757"/>
            </a:avLst>
          </a:prstGeom>
          <a:noFill/>
          <a:ln w="15875">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pPr>
            <a:r>
              <a:rPr lang="en-AU" sz="1000" b="1" dirty="0">
                <a:solidFill>
                  <a:schemeClr val="bg1"/>
                </a:solidFill>
              </a:rPr>
              <a:t>Hazer Group Pilot Plant</a:t>
            </a:r>
          </a:p>
          <a:p>
            <a:pPr algn="ctr">
              <a:spcBef>
                <a:spcPts val="300"/>
              </a:spcBef>
            </a:pPr>
            <a:r>
              <a:rPr lang="en-AU" sz="1000" dirty="0" err="1">
                <a:solidFill>
                  <a:schemeClr val="bg1"/>
                </a:solidFill>
              </a:rPr>
              <a:t>MinRes</a:t>
            </a:r>
            <a:endParaRPr lang="en-AU" sz="1000" dirty="0">
              <a:solidFill>
                <a:schemeClr val="bg1"/>
              </a:solidFill>
            </a:endParaRPr>
          </a:p>
        </p:txBody>
      </p:sp>
      <p:sp>
        <p:nvSpPr>
          <p:cNvPr id="96" name="Line Callout 2 95"/>
          <p:cNvSpPr/>
          <p:nvPr/>
        </p:nvSpPr>
        <p:spPr>
          <a:xfrm>
            <a:off x="490631" y="3268237"/>
            <a:ext cx="2055243" cy="333977"/>
          </a:xfrm>
          <a:prstGeom prst="borderCallout2">
            <a:avLst>
              <a:gd name="adj1" fmla="val 60186"/>
              <a:gd name="adj2" fmla="val 102652"/>
              <a:gd name="adj3" fmla="val 60186"/>
              <a:gd name="adj4" fmla="val 116809"/>
              <a:gd name="adj5" fmla="val 224379"/>
              <a:gd name="adj6" fmla="val 133844"/>
            </a:avLst>
          </a:prstGeom>
          <a:noFill/>
          <a:ln w="15875">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pPr>
            <a:r>
              <a:rPr lang="en-AU" sz="1000" b="1" dirty="0">
                <a:solidFill>
                  <a:schemeClr val="bg1"/>
                </a:solidFill>
              </a:rPr>
              <a:t>Hazer Group Pilot Plant</a:t>
            </a:r>
          </a:p>
          <a:p>
            <a:pPr algn="ctr">
              <a:spcBef>
                <a:spcPts val="300"/>
              </a:spcBef>
            </a:pPr>
            <a:r>
              <a:rPr lang="en-AU" sz="1000" dirty="0">
                <a:solidFill>
                  <a:schemeClr val="bg1"/>
                </a:solidFill>
              </a:rPr>
              <a:t>Hazer Group</a:t>
            </a:r>
          </a:p>
        </p:txBody>
      </p:sp>
      <p:sp>
        <p:nvSpPr>
          <p:cNvPr id="97" name="Line Callout 2 96"/>
          <p:cNvSpPr/>
          <p:nvPr/>
        </p:nvSpPr>
        <p:spPr>
          <a:xfrm>
            <a:off x="3630004" y="5708233"/>
            <a:ext cx="2055243" cy="333977"/>
          </a:xfrm>
          <a:prstGeom prst="borderCallout2">
            <a:avLst>
              <a:gd name="adj1" fmla="val -9624"/>
              <a:gd name="adj2" fmla="val 83941"/>
              <a:gd name="adj3" fmla="val -39670"/>
              <a:gd name="adj4" fmla="val 83953"/>
              <a:gd name="adj5" fmla="val -388289"/>
              <a:gd name="adj6" fmla="val 114313"/>
            </a:avLst>
          </a:prstGeom>
          <a:noFill/>
          <a:ln w="15875">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pPr>
            <a:r>
              <a:rPr lang="en-AU" sz="1000" b="1" dirty="0">
                <a:solidFill>
                  <a:schemeClr val="bg1"/>
                </a:solidFill>
              </a:rPr>
              <a:t>Hydrogen Park SA (</a:t>
            </a:r>
            <a:r>
              <a:rPr lang="en-AU" sz="1000" b="1" dirty="0" err="1">
                <a:solidFill>
                  <a:schemeClr val="bg1"/>
                </a:solidFill>
              </a:rPr>
              <a:t>HyP</a:t>
            </a:r>
            <a:r>
              <a:rPr lang="en-AU" sz="1000" b="1" dirty="0">
                <a:solidFill>
                  <a:schemeClr val="bg1"/>
                </a:solidFill>
              </a:rPr>
              <a:t> SA)</a:t>
            </a:r>
          </a:p>
          <a:p>
            <a:pPr algn="ctr">
              <a:spcBef>
                <a:spcPts val="300"/>
              </a:spcBef>
            </a:pPr>
            <a:r>
              <a:rPr lang="en-AU" sz="1000" dirty="0">
                <a:solidFill>
                  <a:schemeClr val="bg1"/>
                </a:solidFill>
              </a:rPr>
              <a:t>AGIG &amp; Siemens</a:t>
            </a:r>
          </a:p>
        </p:txBody>
      </p:sp>
      <p:sp>
        <p:nvSpPr>
          <p:cNvPr id="98" name="Line Callout 2 97"/>
          <p:cNvSpPr/>
          <p:nvPr/>
        </p:nvSpPr>
        <p:spPr>
          <a:xfrm>
            <a:off x="2806767" y="4918116"/>
            <a:ext cx="2055243" cy="333977"/>
          </a:xfrm>
          <a:prstGeom prst="borderCallout2">
            <a:avLst>
              <a:gd name="adj1" fmla="val 60186"/>
              <a:gd name="adj2" fmla="val 102652"/>
              <a:gd name="adj3" fmla="val 60186"/>
              <a:gd name="adj4" fmla="val 116809"/>
              <a:gd name="adj5" fmla="val -263583"/>
              <a:gd name="adj6" fmla="val 155461"/>
            </a:avLst>
          </a:prstGeom>
          <a:noFill/>
          <a:ln w="158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pPr>
            <a:r>
              <a:rPr lang="en-AU" sz="1000" b="1" dirty="0">
                <a:solidFill>
                  <a:schemeClr val="bg1"/>
                </a:solidFill>
              </a:rPr>
              <a:t>Crystal Brook Energy Park</a:t>
            </a:r>
          </a:p>
          <a:p>
            <a:pPr algn="ctr">
              <a:spcBef>
                <a:spcPts val="300"/>
              </a:spcBef>
            </a:pPr>
            <a:r>
              <a:rPr lang="en-AU" sz="1000" dirty="0" err="1">
                <a:solidFill>
                  <a:schemeClr val="bg1"/>
                </a:solidFill>
              </a:rPr>
              <a:t>Neoen</a:t>
            </a:r>
            <a:endParaRPr lang="en-AU" sz="1000" dirty="0">
              <a:solidFill>
                <a:schemeClr val="bg1"/>
              </a:solidFill>
            </a:endParaRPr>
          </a:p>
        </p:txBody>
      </p:sp>
      <p:sp>
        <p:nvSpPr>
          <p:cNvPr id="99" name="Line Callout 2 98"/>
          <p:cNvSpPr/>
          <p:nvPr/>
        </p:nvSpPr>
        <p:spPr>
          <a:xfrm>
            <a:off x="2820876" y="5316711"/>
            <a:ext cx="2055243" cy="333977"/>
          </a:xfrm>
          <a:prstGeom prst="borderCallout2">
            <a:avLst>
              <a:gd name="adj1" fmla="val 11601"/>
              <a:gd name="adj2" fmla="val 104078"/>
              <a:gd name="adj3" fmla="val 10587"/>
              <a:gd name="adj4" fmla="val 116933"/>
              <a:gd name="adj5" fmla="val -333954"/>
              <a:gd name="adj6" fmla="val 151855"/>
            </a:avLst>
          </a:prstGeom>
          <a:noFill/>
          <a:ln w="15875">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pPr>
            <a:r>
              <a:rPr lang="en-AU" sz="1000" b="1" dirty="0">
                <a:solidFill>
                  <a:schemeClr val="bg1"/>
                </a:solidFill>
              </a:rPr>
              <a:t>Mawson Lakes Campus</a:t>
            </a:r>
          </a:p>
          <a:p>
            <a:pPr algn="ctr">
              <a:spcBef>
                <a:spcPts val="300"/>
              </a:spcBef>
            </a:pPr>
            <a:r>
              <a:rPr lang="en-AU" sz="1000" dirty="0" err="1">
                <a:solidFill>
                  <a:schemeClr val="bg1"/>
                </a:solidFill>
              </a:rPr>
              <a:t>UniSA</a:t>
            </a:r>
            <a:endParaRPr lang="en-AU" sz="1000" dirty="0">
              <a:solidFill>
                <a:schemeClr val="bg1"/>
              </a:solidFill>
            </a:endParaRPr>
          </a:p>
        </p:txBody>
      </p:sp>
      <p:sp>
        <p:nvSpPr>
          <p:cNvPr id="100" name="Line Callout 2 99"/>
          <p:cNvSpPr/>
          <p:nvPr/>
        </p:nvSpPr>
        <p:spPr>
          <a:xfrm>
            <a:off x="6136112" y="5541609"/>
            <a:ext cx="1239194" cy="529984"/>
          </a:xfrm>
          <a:prstGeom prst="borderCallout2">
            <a:avLst>
              <a:gd name="adj1" fmla="val -10516"/>
              <a:gd name="adj2" fmla="val 19233"/>
              <a:gd name="adj3" fmla="val -29577"/>
              <a:gd name="adj4" fmla="val 19299"/>
              <a:gd name="adj5" fmla="val -131592"/>
              <a:gd name="adj6" fmla="val 40198"/>
            </a:avLst>
          </a:prstGeom>
          <a:noFill/>
          <a:ln w="15875">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pPr>
            <a:r>
              <a:rPr lang="en-AU" sz="1000" b="1" dirty="0">
                <a:solidFill>
                  <a:schemeClr val="bg1"/>
                </a:solidFill>
              </a:rPr>
              <a:t>Toyota Australia Hydrogen Centre</a:t>
            </a:r>
          </a:p>
          <a:p>
            <a:pPr algn="ctr">
              <a:spcBef>
                <a:spcPts val="300"/>
              </a:spcBef>
            </a:pPr>
            <a:r>
              <a:rPr lang="en-AU" sz="1000" dirty="0">
                <a:solidFill>
                  <a:schemeClr val="bg1"/>
                </a:solidFill>
              </a:rPr>
              <a:t>Toyota Australia</a:t>
            </a:r>
          </a:p>
        </p:txBody>
      </p:sp>
      <p:sp>
        <p:nvSpPr>
          <p:cNvPr id="101" name="Line Callout 2 100"/>
          <p:cNvSpPr/>
          <p:nvPr/>
        </p:nvSpPr>
        <p:spPr>
          <a:xfrm>
            <a:off x="8435445" y="3151987"/>
            <a:ext cx="2055243" cy="333977"/>
          </a:xfrm>
          <a:prstGeom prst="borderCallout2">
            <a:avLst>
              <a:gd name="adj1" fmla="val 80216"/>
              <a:gd name="adj2" fmla="val -5443"/>
              <a:gd name="adj3" fmla="val 81877"/>
              <a:gd name="adj4" fmla="val -17080"/>
              <a:gd name="adj5" fmla="val 250554"/>
              <a:gd name="adj6" fmla="val -49177"/>
            </a:avLst>
          </a:prstGeom>
          <a:noFill/>
          <a:ln w="15875">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pPr>
            <a:r>
              <a:rPr lang="en-AU" sz="1000" b="1" dirty="0">
                <a:solidFill>
                  <a:schemeClr val="bg1"/>
                </a:solidFill>
              </a:rPr>
              <a:t>Project H</a:t>
            </a:r>
            <a:r>
              <a:rPr lang="en-AU" sz="1000" b="1" baseline="-25000" dirty="0">
                <a:solidFill>
                  <a:schemeClr val="bg1"/>
                </a:solidFill>
              </a:rPr>
              <a:t>2</a:t>
            </a:r>
            <a:r>
              <a:rPr lang="en-AU" sz="1000" b="1" dirty="0">
                <a:solidFill>
                  <a:schemeClr val="bg1"/>
                </a:solidFill>
              </a:rPr>
              <a:t>GO</a:t>
            </a:r>
          </a:p>
          <a:p>
            <a:pPr algn="ctr">
              <a:spcBef>
                <a:spcPts val="300"/>
              </a:spcBef>
            </a:pPr>
            <a:r>
              <a:rPr lang="en-AU" sz="1000" dirty="0">
                <a:solidFill>
                  <a:schemeClr val="bg1"/>
                </a:solidFill>
              </a:rPr>
              <a:t>Jemena</a:t>
            </a:r>
          </a:p>
        </p:txBody>
      </p:sp>
      <p:sp>
        <p:nvSpPr>
          <p:cNvPr id="102" name="Line Callout 2 101"/>
          <p:cNvSpPr/>
          <p:nvPr/>
        </p:nvSpPr>
        <p:spPr>
          <a:xfrm>
            <a:off x="8405964" y="1682271"/>
            <a:ext cx="2452928" cy="492764"/>
          </a:xfrm>
          <a:prstGeom prst="borderCallout2">
            <a:avLst>
              <a:gd name="adj1" fmla="val 18750"/>
              <a:gd name="adj2" fmla="val -8333"/>
              <a:gd name="adj3" fmla="val 18750"/>
              <a:gd name="adj4" fmla="val -16667"/>
              <a:gd name="adj5" fmla="val 223688"/>
              <a:gd name="adj6" fmla="val -28806"/>
            </a:avLst>
          </a:prstGeom>
          <a:noFill/>
          <a:ln w="15875">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pPr>
            <a:r>
              <a:rPr lang="en-AU" sz="1000" b="1" dirty="0">
                <a:solidFill>
                  <a:schemeClr val="bg1"/>
                </a:solidFill>
              </a:rPr>
              <a:t>Gladstone Advanced Biofuels Pilot Plant </a:t>
            </a:r>
            <a:r>
              <a:rPr lang="en-AU" sz="1000" dirty="0">
                <a:solidFill>
                  <a:schemeClr val="bg1"/>
                </a:solidFill>
              </a:rPr>
              <a:t>Northern Oil &amp; </a:t>
            </a:r>
            <a:r>
              <a:rPr lang="en-US" sz="1000" dirty="0">
                <a:solidFill>
                  <a:schemeClr val="bg1"/>
                </a:solidFill>
              </a:rPr>
              <a:t>AFC Energy</a:t>
            </a:r>
            <a:endParaRPr lang="en-AU" sz="1000" dirty="0">
              <a:solidFill>
                <a:schemeClr val="bg1"/>
              </a:solidFill>
            </a:endParaRPr>
          </a:p>
        </p:txBody>
      </p:sp>
      <p:sp>
        <p:nvSpPr>
          <p:cNvPr id="103" name="Line Callout 2 102"/>
          <p:cNvSpPr/>
          <p:nvPr/>
        </p:nvSpPr>
        <p:spPr>
          <a:xfrm>
            <a:off x="8441781" y="3585391"/>
            <a:ext cx="2055243" cy="351807"/>
          </a:xfrm>
          <a:prstGeom prst="borderCallout2">
            <a:avLst>
              <a:gd name="adj1" fmla="val 77308"/>
              <a:gd name="adj2" fmla="val -4892"/>
              <a:gd name="adj3" fmla="val 79263"/>
              <a:gd name="adj4" fmla="val -17427"/>
              <a:gd name="adj5" fmla="val 160687"/>
              <a:gd name="adj6" fmla="val -38110"/>
            </a:avLst>
          </a:prstGeom>
          <a:noFill/>
          <a:ln w="158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pPr>
            <a:r>
              <a:rPr lang="en-AU" sz="1000" b="1" dirty="0">
                <a:solidFill>
                  <a:schemeClr val="bg1"/>
                </a:solidFill>
              </a:rPr>
              <a:t>Hazer Group Pilot Plant</a:t>
            </a:r>
          </a:p>
          <a:p>
            <a:pPr algn="ctr">
              <a:spcBef>
                <a:spcPts val="300"/>
              </a:spcBef>
            </a:pPr>
            <a:r>
              <a:rPr lang="en-AU" sz="1000" dirty="0">
                <a:solidFill>
                  <a:schemeClr val="bg1"/>
                </a:solidFill>
              </a:rPr>
              <a:t>Hazer Group</a:t>
            </a:r>
          </a:p>
        </p:txBody>
      </p:sp>
      <p:sp>
        <p:nvSpPr>
          <p:cNvPr id="104" name="Line Callout 2 103"/>
          <p:cNvSpPr/>
          <p:nvPr/>
        </p:nvSpPr>
        <p:spPr>
          <a:xfrm>
            <a:off x="8044971" y="5258577"/>
            <a:ext cx="3530729" cy="659903"/>
          </a:xfrm>
          <a:prstGeom prst="borderCallout2">
            <a:avLst>
              <a:gd name="adj1" fmla="val 13086"/>
              <a:gd name="adj2" fmla="val -1125"/>
              <a:gd name="adj3" fmla="val 12570"/>
              <a:gd name="adj4" fmla="val -13271"/>
              <a:gd name="adj5" fmla="val -52376"/>
              <a:gd name="adj6" fmla="val -29221"/>
            </a:avLst>
          </a:prstGeom>
          <a:noFill/>
          <a:ln w="15875">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pPr>
            <a:r>
              <a:rPr lang="en-AU" sz="1000" b="1" dirty="0">
                <a:solidFill>
                  <a:schemeClr val="bg1"/>
                </a:solidFill>
              </a:rPr>
              <a:t>Hydrogen Energy Supply Chain (HESC)</a:t>
            </a:r>
          </a:p>
          <a:p>
            <a:pPr algn="ctr">
              <a:spcBef>
                <a:spcPts val="300"/>
              </a:spcBef>
            </a:pPr>
            <a:r>
              <a:rPr lang="en-AU" sz="1000" dirty="0">
                <a:solidFill>
                  <a:schemeClr val="bg1"/>
                </a:solidFill>
              </a:rPr>
              <a:t>Kawasaki Heavy Industries (KHI), J-POWER, Iwatani Corporation, Marubeni Corporation, Shell &amp; AGL</a:t>
            </a:r>
          </a:p>
        </p:txBody>
      </p:sp>
      <p:sp>
        <p:nvSpPr>
          <p:cNvPr id="107" name="Line Callout 2 106"/>
          <p:cNvSpPr/>
          <p:nvPr/>
        </p:nvSpPr>
        <p:spPr>
          <a:xfrm>
            <a:off x="8481974" y="2499426"/>
            <a:ext cx="2055243" cy="333977"/>
          </a:xfrm>
          <a:prstGeom prst="borderCallout2">
            <a:avLst>
              <a:gd name="adj1" fmla="val 20623"/>
              <a:gd name="adj2" fmla="val -5718"/>
              <a:gd name="adj3" fmla="val 20623"/>
              <a:gd name="adj4" fmla="val -17427"/>
              <a:gd name="adj5" fmla="val 226466"/>
              <a:gd name="adj6" fmla="val -30440"/>
            </a:avLst>
          </a:prstGeom>
          <a:noFill/>
          <a:ln w="158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pPr>
            <a:r>
              <a:rPr lang="en-AU" sz="1000" b="1" dirty="0">
                <a:solidFill>
                  <a:schemeClr val="bg1"/>
                </a:solidFill>
              </a:rPr>
              <a:t>Sir Samuel Griffith Centre</a:t>
            </a:r>
          </a:p>
          <a:p>
            <a:pPr algn="ctr">
              <a:spcBef>
                <a:spcPts val="300"/>
              </a:spcBef>
            </a:pPr>
            <a:r>
              <a:rPr lang="en-US" sz="1000" dirty="0">
                <a:solidFill>
                  <a:schemeClr val="bg1"/>
                </a:solidFill>
              </a:rPr>
              <a:t>Griffith University</a:t>
            </a:r>
            <a:endParaRPr lang="en-AU" sz="1000" dirty="0">
              <a:solidFill>
                <a:schemeClr val="bg1"/>
              </a:solidFill>
            </a:endParaRPr>
          </a:p>
        </p:txBody>
      </p:sp>
      <p:sp>
        <p:nvSpPr>
          <p:cNvPr id="108" name="Line Callout 2 107"/>
          <p:cNvSpPr/>
          <p:nvPr/>
        </p:nvSpPr>
        <p:spPr>
          <a:xfrm>
            <a:off x="8157143" y="4026527"/>
            <a:ext cx="2329832" cy="524610"/>
          </a:xfrm>
          <a:prstGeom prst="borderCallout2">
            <a:avLst>
              <a:gd name="adj1" fmla="val 39895"/>
              <a:gd name="adj2" fmla="val -4181"/>
              <a:gd name="adj3" fmla="val 39894"/>
              <a:gd name="adj4" fmla="val -11923"/>
              <a:gd name="adj5" fmla="val 70959"/>
              <a:gd name="adj6" fmla="val -32814"/>
            </a:avLst>
          </a:prstGeom>
          <a:noFill/>
          <a:ln w="15875" cap="sq" cmpd="sng">
            <a:solidFill>
              <a:srgbClr val="00A9CE"/>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pPr>
            <a:r>
              <a:rPr lang="en-AU" sz="1000" b="1" dirty="0">
                <a:solidFill>
                  <a:schemeClr val="bg1"/>
                </a:solidFill>
              </a:rPr>
              <a:t>Government Fleet and Refuelling station</a:t>
            </a:r>
          </a:p>
          <a:p>
            <a:pPr algn="ctr">
              <a:spcBef>
                <a:spcPts val="300"/>
              </a:spcBef>
            </a:pPr>
            <a:r>
              <a:rPr lang="en-AU" sz="1000" dirty="0" err="1">
                <a:solidFill>
                  <a:schemeClr val="bg1"/>
                </a:solidFill>
              </a:rPr>
              <a:t>Noeon</a:t>
            </a:r>
            <a:r>
              <a:rPr lang="en-AU" sz="1000" dirty="0">
                <a:solidFill>
                  <a:schemeClr val="bg1"/>
                </a:solidFill>
              </a:rPr>
              <a:t>, Megawatt Capital, Siemens &amp; Hyundai</a:t>
            </a:r>
          </a:p>
        </p:txBody>
      </p:sp>
      <p:sp>
        <p:nvSpPr>
          <p:cNvPr id="109" name="Line Callout 2 108"/>
          <p:cNvSpPr/>
          <p:nvPr/>
        </p:nvSpPr>
        <p:spPr>
          <a:xfrm>
            <a:off x="8056511" y="4737869"/>
            <a:ext cx="2720765" cy="333977"/>
          </a:xfrm>
          <a:prstGeom prst="borderCallout2">
            <a:avLst>
              <a:gd name="adj1" fmla="val 45373"/>
              <a:gd name="adj2" fmla="val -4775"/>
              <a:gd name="adj3" fmla="val 45372"/>
              <a:gd name="adj4" fmla="val -13407"/>
              <a:gd name="adj5" fmla="val -71146"/>
              <a:gd name="adj6" fmla="val -25177"/>
            </a:avLst>
          </a:prstGeom>
          <a:noFill/>
          <a:ln w="15875" cap="sq" cmpd="sng">
            <a:solidFill>
              <a:srgbClr val="00A9CE"/>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pPr>
            <a:r>
              <a:rPr lang="en-AU" sz="1000" b="1" dirty="0">
                <a:solidFill>
                  <a:schemeClr val="bg1"/>
                </a:solidFill>
              </a:rPr>
              <a:t>Renewable Energy to Gas</a:t>
            </a:r>
          </a:p>
          <a:p>
            <a:pPr algn="ctr">
              <a:spcBef>
                <a:spcPts val="300"/>
              </a:spcBef>
            </a:pPr>
            <a:r>
              <a:rPr lang="en-AU" sz="1000" dirty="0">
                <a:solidFill>
                  <a:schemeClr val="bg1"/>
                </a:solidFill>
              </a:rPr>
              <a:t>Union </a:t>
            </a:r>
            <a:r>
              <a:rPr lang="en-AU" sz="1000" dirty="0" err="1">
                <a:solidFill>
                  <a:schemeClr val="bg1"/>
                </a:solidFill>
              </a:rPr>
              <a:t>Fenosa</a:t>
            </a:r>
            <a:r>
              <a:rPr lang="en-AU" sz="1000" dirty="0">
                <a:solidFill>
                  <a:schemeClr val="bg1"/>
                </a:solidFill>
              </a:rPr>
              <a:t>, ANU &amp; </a:t>
            </a:r>
            <a:r>
              <a:rPr lang="en-US" sz="1000" dirty="0" err="1">
                <a:solidFill>
                  <a:schemeClr val="bg1"/>
                </a:solidFill>
              </a:rPr>
              <a:t>ActewAGL</a:t>
            </a:r>
            <a:r>
              <a:rPr lang="en-US" sz="1000" dirty="0">
                <a:solidFill>
                  <a:schemeClr val="bg1"/>
                </a:solidFill>
              </a:rPr>
              <a:t> Distribution</a:t>
            </a:r>
            <a:endParaRPr lang="en-AU" sz="1000" dirty="0">
              <a:solidFill>
                <a:schemeClr val="bg1"/>
              </a:solidFill>
            </a:endParaRPr>
          </a:p>
        </p:txBody>
      </p:sp>
      <p:sp>
        <p:nvSpPr>
          <p:cNvPr id="111" name="Oval 110">
            <a:extLst>
              <a:ext uri="{FF2B5EF4-FFF2-40B4-BE49-F238E27FC236}">
                <a16:creationId xmlns="" xmlns:a16="http://schemas.microsoft.com/office/drawing/2014/main" id="{C3E7D5F1-81B6-4285-8A5F-4DB2C76D355A}"/>
              </a:ext>
            </a:extLst>
          </p:cNvPr>
          <p:cNvSpPr/>
          <p:nvPr/>
        </p:nvSpPr>
        <p:spPr>
          <a:xfrm>
            <a:off x="7420531" y="4095731"/>
            <a:ext cx="189570" cy="1784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400">
              <a:solidFill>
                <a:srgbClr val="FFFFFF"/>
              </a:solidFill>
            </a:endParaRPr>
          </a:p>
        </p:txBody>
      </p:sp>
      <p:grpSp>
        <p:nvGrpSpPr>
          <p:cNvPr id="5" name="Group 4"/>
          <p:cNvGrpSpPr/>
          <p:nvPr/>
        </p:nvGrpSpPr>
        <p:grpSpPr>
          <a:xfrm>
            <a:off x="371396" y="5184948"/>
            <a:ext cx="1607438" cy="798881"/>
            <a:chOff x="311106" y="834012"/>
            <a:chExt cx="1607438" cy="798881"/>
          </a:xfrm>
        </p:grpSpPr>
        <p:grpSp>
          <p:nvGrpSpPr>
            <p:cNvPr id="3" name="Group 2"/>
            <p:cNvGrpSpPr/>
            <p:nvPr/>
          </p:nvGrpSpPr>
          <p:grpSpPr>
            <a:xfrm>
              <a:off x="311106" y="882586"/>
              <a:ext cx="189570" cy="683777"/>
              <a:chOff x="311106" y="882586"/>
              <a:chExt cx="189570" cy="683777"/>
            </a:xfrm>
          </p:grpSpPr>
          <p:sp>
            <p:nvSpPr>
              <p:cNvPr id="113" name="Oval 112">
                <a:extLst>
                  <a:ext uri="{FF2B5EF4-FFF2-40B4-BE49-F238E27FC236}">
                    <a16:creationId xmlns="" xmlns:a16="http://schemas.microsoft.com/office/drawing/2014/main" id="{7CB479E8-BF21-48C6-AB3B-B2E222009ED0}"/>
                  </a:ext>
                </a:extLst>
              </p:cNvPr>
              <p:cNvSpPr/>
              <p:nvPr/>
            </p:nvSpPr>
            <p:spPr>
              <a:xfrm>
                <a:off x="311106" y="1147889"/>
                <a:ext cx="189570" cy="17841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400">
                  <a:solidFill>
                    <a:srgbClr val="FFFFFF"/>
                  </a:solidFill>
                </a:endParaRPr>
              </a:p>
            </p:txBody>
          </p:sp>
          <p:sp>
            <p:nvSpPr>
              <p:cNvPr id="118" name="Oval 117">
                <a:extLst>
                  <a:ext uri="{FF2B5EF4-FFF2-40B4-BE49-F238E27FC236}">
                    <a16:creationId xmlns="" xmlns:a16="http://schemas.microsoft.com/office/drawing/2014/main" id="{BB7B8527-A06D-44E4-8C46-8F061B6CE5A1}"/>
                  </a:ext>
                </a:extLst>
              </p:cNvPr>
              <p:cNvSpPr/>
              <p:nvPr/>
            </p:nvSpPr>
            <p:spPr>
              <a:xfrm>
                <a:off x="311106" y="1387944"/>
                <a:ext cx="189570" cy="1784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400">
                  <a:solidFill>
                    <a:srgbClr val="FFFFFF"/>
                  </a:solidFill>
                </a:endParaRPr>
              </a:p>
            </p:txBody>
          </p:sp>
          <p:sp>
            <p:nvSpPr>
              <p:cNvPr id="129" name="Oval 128">
                <a:extLst>
                  <a:ext uri="{FF2B5EF4-FFF2-40B4-BE49-F238E27FC236}">
                    <a16:creationId xmlns="" xmlns:a16="http://schemas.microsoft.com/office/drawing/2014/main" id="{CCB36910-7A65-4960-8CF2-B9763DC59FF8}"/>
                  </a:ext>
                </a:extLst>
              </p:cNvPr>
              <p:cNvSpPr/>
              <p:nvPr/>
            </p:nvSpPr>
            <p:spPr>
              <a:xfrm>
                <a:off x="311106" y="882586"/>
                <a:ext cx="189570" cy="1784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400">
                  <a:solidFill>
                    <a:srgbClr val="FFFFFF"/>
                  </a:solidFill>
                </a:endParaRPr>
              </a:p>
            </p:txBody>
          </p:sp>
        </p:grpSp>
        <p:grpSp>
          <p:nvGrpSpPr>
            <p:cNvPr id="4" name="Group 3"/>
            <p:cNvGrpSpPr/>
            <p:nvPr/>
          </p:nvGrpSpPr>
          <p:grpSpPr>
            <a:xfrm>
              <a:off x="622997" y="834012"/>
              <a:ext cx="1295547" cy="798881"/>
              <a:chOff x="622997" y="834012"/>
              <a:chExt cx="1295547" cy="798881"/>
            </a:xfrm>
          </p:grpSpPr>
          <p:sp>
            <p:nvSpPr>
              <p:cNvPr id="2" name="TextBox 1"/>
              <p:cNvSpPr txBox="1"/>
              <p:nvPr/>
            </p:nvSpPr>
            <p:spPr>
              <a:xfrm>
                <a:off x="622997" y="834012"/>
                <a:ext cx="771365" cy="246221"/>
              </a:xfrm>
              <a:prstGeom prst="rect">
                <a:avLst/>
              </a:prstGeom>
              <a:noFill/>
            </p:spPr>
            <p:txBody>
              <a:bodyPr wrap="none" rtlCol="0">
                <a:spAutoFit/>
              </a:bodyPr>
              <a:lstStyle/>
              <a:p>
                <a:r>
                  <a:rPr lang="en-AU" sz="1000" b="1">
                    <a:solidFill>
                      <a:schemeClr val="bg1"/>
                    </a:solidFill>
                    <a:latin typeface="+mn-lt"/>
                    <a:cs typeface="+mn-cs"/>
                  </a:rPr>
                  <a:t>In Progress</a:t>
                </a:r>
              </a:p>
            </p:txBody>
          </p:sp>
          <p:sp>
            <p:nvSpPr>
              <p:cNvPr id="139" name="TextBox 138"/>
              <p:cNvSpPr txBox="1"/>
              <p:nvPr/>
            </p:nvSpPr>
            <p:spPr>
              <a:xfrm>
                <a:off x="622997" y="1386672"/>
                <a:ext cx="768159" cy="246221"/>
              </a:xfrm>
              <a:prstGeom prst="rect">
                <a:avLst/>
              </a:prstGeom>
              <a:noFill/>
            </p:spPr>
            <p:txBody>
              <a:bodyPr wrap="none" rtlCol="0">
                <a:spAutoFit/>
              </a:bodyPr>
              <a:lstStyle/>
              <a:p>
                <a:r>
                  <a:rPr lang="en-AU" sz="1000" b="1" smtClean="0">
                    <a:solidFill>
                      <a:schemeClr val="bg1"/>
                    </a:solidFill>
                    <a:latin typeface="+mn-lt"/>
                    <a:cs typeface="+mn-cs"/>
                  </a:rPr>
                  <a:t>Completed</a:t>
                </a:r>
                <a:endParaRPr lang="en-AU" sz="1000" b="1">
                  <a:solidFill>
                    <a:schemeClr val="bg1"/>
                  </a:solidFill>
                  <a:latin typeface="+mn-lt"/>
                  <a:cs typeface="+mn-cs"/>
                </a:endParaRPr>
              </a:p>
            </p:txBody>
          </p:sp>
          <p:sp>
            <p:nvSpPr>
              <p:cNvPr id="191" name="TextBox 190"/>
              <p:cNvSpPr txBox="1"/>
              <p:nvPr/>
            </p:nvSpPr>
            <p:spPr>
              <a:xfrm>
                <a:off x="622997" y="1115368"/>
                <a:ext cx="1295547" cy="246221"/>
              </a:xfrm>
              <a:prstGeom prst="rect">
                <a:avLst/>
              </a:prstGeom>
              <a:noFill/>
            </p:spPr>
            <p:txBody>
              <a:bodyPr wrap="none" rtlCol="0">
                <a:spAutoFit/>
              </a:bodyPr>
              <a:lstStyle/>
              <a:p>
                <a:r>
                  <a:rPr lang="en-AU" sz="1000" b="1" smtClean="0">
                    <a:solidFill>
                      <a:schemeClr val="bg1"/>
                    </a:solidFill>
                    <a:latin typeface="+mn-lt"/>
                    <a:cs typeface="+mn-cs"/>
                  </a:rPr>
                  <a:t>Investigation / Study</a:t>
                </a:r>
                <a:endParaRPr lang="en-AU" sz="1000" b="1">
                  <a:solidFill>
                    <a:schemeClr val="bg1"/>
                  </a:solidFill>
                  <a:latin typeface="+mn-lt"/>
                  <a:cs typeface="+mn-cs"/>
                </a:endParaRPr>
              </a:p>
            </p:txBody>
          </p:sp>
        </p:grpSp>
      </p:grpSp>
    </p:spTree>
    <p:extLst>
      <p:ext uri="{BB962C8B-B14F-4D97-AF65-F5344CB8AC3E}">
        <p14:creationId xmlns:p14="http://schemas.microsoft.com/office/powerpoint/2010/main" val="38590188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369" y="274639"/>
            <a:ext cx="9858812" cy="852487"/>
          </a:xfrm>
        </p:spPr>
        <p:txBody>
          <a:bodyPr/>
          <a:lstStyle/>
          <a:p>
            <a:r>
              <a:rPr lang="en-AU" smtClean="0"/>
              <a:t>CSIRO National Hydrogen Roadmap </a:t>
            </a:r>
            <a:endParaRPr lang="en-AU"/>
          </a:p>
        </p:txBody>
      </p:sp>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8</a:t>
            </a:fld>
            <a:r>
              <a:rPr lang="en-AU" smtClean="0"/>
              <a:t>  |</a:t>
            </a:r>
            <a:endParaRPr lang="en-AU" dirty="0"/>
          </a:p>
        </p:txBody>
      </p:sp>
      <p:sp>
        <p:nvSpPr>
          <p:cNvPr id="6" name="Text Placeholder 2"/>
          <p:cNvSpPr txBox="1">
            <a:spLocks/>
          </p:cNvSpPr>
          <p:nvPr/>
        </p:nvSpPr>
        <p:spPr>
          <a:xfrm>
            <a:off x="236076" y="1208110"/>
            <a:ext cx="7910974" cy="698937"/>
          </a:xfrm>
          <a:prstGeom prst="rect">
            <a:avLst/>
          </a:prstGeom>
          <a:ln w="19050">
            <a:noFill/>
          </a:ln>
        </p:spPr>
        <p:txBody>
          <a:bodyPr lIns="180000" tIns="180000" rIns="72000" anchor="t"/>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spcAft>
                <a:spcPts val="600"/>
              </a:spcAft>
              <a:buFont typeface="Arial" charset="0"/>
              <a:buNone/>
            </a:pPr>
            <a:r>
              <a:rPr lang="en-AU" b="1" smtClean="0">
                <a:solidFill>
                  <a:schemeClr val="bg1"/>
                </a:solidFill>
              </a:rPr>
              <a:t>Primary objective</a:t>
            </a:r>
            <a:r>
              <a:rPr lang="en-AU" smtClean="0">
                <a:solidFill>
                  <a:schemeClr val="bg1"/>
                </a:solidFill>
              </a:rPr>
              <a:t>: Assessment of Australian hydrogen opportunities to help inform and coordinate industry investment &amp; government policy</a:t>
            </a:r>
            <a:endParaRPr lang="en-AU" dirty="0" smtClean="0">
              <a:solidFill>
                <a:schemeClr val="bg1"/>
              </a:solidFill>
            </a:endParaRPr>
          </a:p>
        </p:txBody>
      </p:sp>
      <p:grpSp>
        <p:nvGrpSpPr>
          <p:cNvPr id="27" name="Group 26"/>
          <p:cNvGrpSpPr/>
          <p:nvPr/>
        </p:nvGrpSpPr>
        <p:grpSpPr>
          <a:xfrm>
            <a:off x="84222" y="4147566"/>
            <a:ext cx="12011526" cy="1612040"/>
            <a:chOff x="0" y="3930116"/>
            <a:chExt cx="12021016" cy="1612040"/>
          </a:xfrm>
        </p:grpSpPr>
        <p:sp>
          <p:nvSpPr>
            <p:cNvPr id="21" name="Rounded Rectangle 20"/>
            <p:cNvSpPr/>
            <p:nvPr/>
          </p:nvSpPr>
          <p:spPr>
            <a:xfrm>
              <a:off x="7281748" y="3930116"/>
              <a:ext cx="2341755" cy="161204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b="1" smtClean="0">
                  <a:solidFill>
                    <a:schemeClr val="tx1"/>
                  </a:solidFill>
                  <a:latin typeface="+mj-lt"/>
                </a:rPr>
                <a:t>Export Commodity </a:t>
              </a:r>
              <a:endParaRPr lang="en-AU" b="1" dirty="0">
                <a:solidFill>
                  <a:schemeClr val="tx1"/>
                </a:solidFill>
                <a:latin typeface="+mj-lt"/>
              </a:endParaRPr>
            </a:p>
            <a:p>
              <a:pPr marL="285750" lvl="1" indent="-285750">
                <a:buFont typeface="Arial" panose="020B0604020202020204" pitchFamily="34" charset="0"/>
                <a:buChar char="•"/>
              </a:pPr>
              <a:r>
                <a:rPr lang="en-AU" sz="1600" dirty="0">
                  <a:solidFill>
                    <a:schemeClr val="tx1"/>
                  </a:solidFill>
                </a:rPr>
                <a:t>Hydrogen</a:t>
              </a:r>
            </a:p>
            <a:p>
              <a:pPr marL="285750" lvl="1" indent="-285750">
                <a:buFont typeface="Arial" panose="020B0604020202020204" pitchFamily="34" charset="0"/>
                <a:buChar char="•"/>
              </a:pPr>
              <a:r>
                <a:rPr lang="en-AU" sz="1600" dirty="0">
                  <a:solidFill>
                    <a:schemeClr val="tx1"/>
                  </a:solidFill>
                </a:rPr>
                <a:t>Ammonia</a:t>
              </a:r>
            </a:p>
            <a:p>
              <a:pPr marL="285750" lvl="1" indent="-285750">
                <a:buFont typeface="Arial" panose="020B0604020202020204" pitchFamily="34" charset="0"/>
                <a:buChar char="•"/>
              </a:pPr>
              <a:r>
                <a:rPr lang="en-AU" sz="1600" smtClean="0">
                  <a:solidFill>
                    <a:schemeClr val="tx1"/>
                  </a:solidFill>
                </a:rPr>
                <a:t>Methanol</a:t>
              </a:r>
              <a:endParaRPr lang="en-AU" sz="1600" dirty="0">
                <a:solidFill>
                  <a:schemeClr val="tx1"/>
                </a:solidFill>
              </a:endParaRPr>
            </a:p>
            <a:p>
              <a:pPr marL="285750" lvl="1" indent="-285750">
                <a:buFont typeface="Arial" panose="020B0604020202020204" pitchFamily="34" charset="0"/>
                <a:buChar char="•"/>
              </a:pPr>
              <a:r>
                <a:rPr lang="en-AU" sz="1600" smtClean="0">
                  <a:solidFill>
                    <a:schemeClr val="tx1"/>
                  </a:solidFill>
                </a:rPr>
                <a:t>Synth. Natural Gas</a:t>
              </a:r>
              <a:endParaRPr lang="en-AU" sz="1600" dirty="0">
                <a:solidFill>
                  <a:schemeClr val="tx1"/>
                </a:solidFill>
              </a:endParaRPr>
            </a:p>
          </p:txBody>
        </p:sp>
        <p:sp>
          <p:nvSpPr>
            <p:cNvPr id="22" name="Rounded Rectangle 21"/>
            <p:cNvSpPr/>
            <p:nvPr/>
          </p:nvSpPr>
          <p:spPr>
            <a:xfrm>
              <a:off x="4823522" y="3930116"/>
              <a:ext cx="2380167" cy="161204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b="1" smtClean="0">
                  <a:solidFill>
                    <a:schemeClr val="tx1"/>
                  </a:solidFill>
                  <a:latin typeface="+mj-lt"/>
                </a:rPr>
                <a:t>Transport</a:t>
              </a:r>
              <a:r>
                <a:rPr lang="en-AU" smtClean="0">
                  <a:solidFill>
                    <a:schemeClr val="tx1"/>
                  </a:solidFill>
                  <a:latin typeface="+mj-lt"/>
                </a:rPr>
                <a:t> </a:t>
              </a:r>
              <a:endParaRPr lang="en-AU" dirty="0" smtClean="0">
                <a:solidFill>
                  <a:schemeClr val="tx1"/>
                </a:solidFill>
                <a:latin typeface="+mj-lt"/>
              </a:endParaRPr>
            </a:p>
            <a:p>
              <a:pPr marL="285750" lvl="1" indent="-285750">
                <a:buFont typeface="Arial" panose="020B0604020202020204" pitchFamily="34" charset="0"/>
                <a:buChar char="•"/>
              </a:pPr>
              <a:r>
                <a:rPr lang="en-AU" sz="1600" dirty="0" smtClean="0">
                  <a:solidFill>
                    <a:schemeClr val="tx1"/>
                  </a:solidFill>
                </a:rPr>
                <a:t>Passenger vehicles</a:t>
              </a:r>
            </a:p>
            <a:p>
              <a:pPr marL="285750" lvl="1" indent="-285750">
                <a:buFont typeface="Arial" panose="020B0604020202020204" pitchFamily="34" charset="0"/>
                <a:buChar char="•"/>
              </a:pPr>
              <a:r>
                <a:rPr lang="en-AU" sz="1600" smtClean="0">
                  <a:solidFill>
                    <a:schemeClr val="tx1"/>
                  </a:solidFill>
                </a:rPr>
                <a:t>Heavy vehicles</a:t>
              </a:r>
            </a:p>
            <a:p>
              <a:pPr marL="285750" lvl="1" indent="-285750">
                <a:buFont typeface="Arial" panose="020B0604020202020204" pitchFamily="34" charset="0"/>
                <a:buChar char="•"/>
              </a:pPr>
              <a:r>
                <a:rPr lang="en-AU" sz="1600" smtClean="0">
                  <a:solidFill>
                    <a:schemeClr val="tx1"/>
                  </a:solidFill>
                </a:rPr>
                <a:t>Shipping</a:t>
              </a:r>
              <a:endParaRPr lang="en-AU" sz="1600" dirty="0" smtClean="0">
                <a:solidFill>
                  <a:schemeClr val="tx1"/>
                </a:solidFill>
              </a:endParaRPr>
            </a:p>
            <a:p>
              <a:pPr marL="285750" lvl="1" indent="-285750">
                <a:buFont typeface="Arial" panose="020B0604020202020204" pitchFamily="34" charset="0"/>
                <a:buChar char="•"/>
              </a:pPr>
              <a:r>
                <a:rPr lang="en-AU" sz="1600" smtClean="0">
                  <a:solidFill>
                    <a:schemeClr val="tx1"/>
                  </a:solidFill>
                </a:rPr>
                <a:t>Rail</a:t>
              </a:r>
              <a:endParaRPr lang="en-AU" sz="1600" dirty="0">
                <a:solidFill>
                  <a:schemeClr val="tx1"/>
                </a:solidFill>
                <a:latin typeface="+mj-lt"/>
              </a:endParaRPr>
            </a:p>
          </p:txBody>
        </p:sp>
        <p:sp>
          <p:nvSpPr>
            <p:cNvPr id="23" name="Rounded Rectangle 22"/>
            <p:cNvSpPr/>
            <p:nvPr/>
          </p:nvSpPr>
          <p:spPr>
            <a:xfrm>
              <a:off x="2520176" y="3930116"/>
              <a:ext cx="2241396" cy="1600887"/>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b="1" smtClean="0">
                  <a:solidFill>
                    <a:schemeClr val="tx1"/>
                  </a:solidFill>
                  <a:latin typeface="+mj-lt"/>
                </a:rPr>
                <a:t>Direct Combustion</a:t>
              </a:r>
              <a:r>
                <a:rPr lang="en-AU" smtClean="0">
                  <a:solidFill>
                    <a:schemeClr val="tx1"/>
                  </a:solidFill>
                  <a:latin typeface="+mj-lt"/>
                </a:rPr>
                <a:t> </a:t>
              </a:r>
              <a:endParaRPr lang="en-AU" dirty="0" smtClean="0">
                <a:solidFill>
                  <a:schemeClr val="tx1"/>
                </a:solidFill>
                <a:latin typeface="+mj-lt"/>
              </a:endParaRPr>
            </a:p>
            <a:p>
              <a:pPr marL="285750" lvl="1" indent="-285750">
                <a:buFont typeface="Arial" panose="020B0604020202020204" pitchFamily="34" charset="0"/>
                <a:buChar char="•"/>
              </a:pPr>
              <a:r>
                <a:rPr lang="en-AU" sz="1600" smtClean="0">
                  <a:solidFill>
                    <a:schemeClr val="tx1"/>
                  </a:solidFill>
                </a:rPr>
                <a:t>Residential / Commercial</a:t>
              </a:r>
            </a:p>
            <a:p>
              <a:pPr marL="285750" lvl="1" indent="-285750">
                <a:buFont typeface="Arial" panose="020B0604020202020204" pitchFamily="34" charset="0"/>
                <a:buChar char="•"/>
              </a:pPr>
              <a:r>
                <a:rPr lang="en-AU" sz="1600" smtClean="0">
                  <a:solidFill>
                    <a:schemeClr val="tx1"/>
                  </a:solidFill>
                </a:rPr>
                <a:t>Gas distribution network</a:t>
              </a:r>
              <a:endParaRPr lang="en-AU" sz="1600" dirty="0" smtClean="0">
                <a:solidFill>
                  <a:schemeClr val="tx1"/>
                </a:solidFill>
              </a:endParaRPr>
            </a:p>
          </p:txBody>
        </p:sp>
        <p:sp>
          <p:nvSpPr>
            <p:cNvPr id="24" name="Rounded Rectangle 23"/>
            <p:cNvSpPr/>
            <p:nvPr/>
          </p:nvSpPr>
          <p:spPr>
            <a:xfrm>
              <a:off x="9701792" y="3930116"/>
              <a:ext cx="2319224" cy="1605775"/>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b="1" smtClean="0">
                  <a:solidFill>
                    <a:schemeClr val="tx1"/>
                  </a:solidFill>
                  <a:latin typeface="+mj-lt"/>
                </a:rPr>
                <a:t>Industrial Feedstock</a:t>
              </a:r>
              <a:r>
                <a:rPr lang="en-AU" smtClean="0">
                  <a:solidFill>
                    <a:schemeClr val="tx1"/>
                  </a:solidFill>
                  <a:latin typeface="+mj-lt"/>
                </a:rPr>
                <a:t> </a:t>
              </a:r>
              <a:endParaRPr lang="en-AU" dirty="0" smtClean="0">
                <a:solidFill>
                  <a:schemeClr val="tx1"/>
                </a:solidFill>
                <a:latin typeface="+mj-lt"/>
              </a:endParaRPr>
            </a:p>
            <a:p>
              <a:pPr marL="285750" lvl="1" indent="-285750">
                <a:buFont typeface="Arial" panose="020B0604020202020204" pitchFamily="34" charset="0"/>
                <a:buChar char="•"/>
              </a:pPr>
              <a:r>
                <a:rPr lang="en-AU" sz="1600" dirty="0">
                  <a:solidFill>
                    <a:schemeClr val="tx1"/>
                  </a:solidFill>
                </a:rPr>
                <a:t>Petrochemical</a:t>
              </a:r>
            </a:p>
            <a:p>
              <a:pPr marL="285750" lvl="1" indent="-285750">
                <a:buFont typeface="Arial" panose="020B0604020202020204" pitchFamily="34" charset="0"/>
                <a:buChar char="•"/>
              </a:pPr>
              <a:r>
                <a:rPr lang="en-AU" sz="1600" smtClean="0">
                  <a:solidFill>
                    <a:schemeClr val="tx1"/>
                  </a:solidFill>
                </a:rPr>
                <a:t>Metallurgy</a:t>
              </a:r>
            </a:p>
            <a:p>
              <a:pPr marL="285750" lvl="1" indent="-285750">
                <a:buFont typeface="Arial" panose="020B0604020202020204" pitchFamily="34" charset="0"/>
                <a:buChar char="•"/>
              </a:pPr>
              <a:r>
                <a:rPr lang="en-AU" sz="1600" smtClean="0">
                  <a:solidFill>
                    <a:schemeClr val="tx1"/>
                  </a:solidFill>
                </a:rPr>
                <a:t>Chemicals</a:t>
              </a:r>
              <a:endParaRPr lang="en-AU" sz="1600" dirty="0">
                <a:solidFill>
                  <a:schemeClr val="tx1"/>
                </a:solidFill>
              </a:endParaRPr>
            </a:p>
            <a:p>
              <a:pPr marL="285750" lvl="1" indent="-285750">
                <a:buFont typeface="Arial" panose="020B0604020202020204" pitchFamily="34" charset="0"/>
                <a:buChar char="•"/>
              </a:pPr>
              <a:r>
                <a:rPr lang="en-AU" sz="1600" smtClean="0">
                  <a:solidFill>
                    <a:schemeClr val="tx1"/>
                  </a:solidFill>
                </a:rPr>
                <a:t>Synthetic </a:t>
              </a:r>
              <a:r>
                <a:rPr lang="en-AU" sz="1600" dirty="0" smtClean="0">
                  <a:solidFill>
                    <a:schemeClr val="tx1"/>
                  </a:solidFill>
                </a:rPr>
                <a:t>fuels</a:t>
              </a:r>
              <a:endParaRPr lang="en-AU" sz="1600" dirty="0">
                <a:solidFill>
                  <a:schemeClr val="tx1"/>
                </a:solidFill>
              </a:endParaRPr>
            </a:p>
            <a:p>
              <a:endParaRPr lang="en-AU" dirty="0">
                <a:solidFill>
                  <a:schemeClr val="tx1"/>
                </a:solidFill>
                <a:latin typeface="+mj-lt"/>
              </a:endParaRPr>
            </a:p>
          </p:txBody>
        </p:sp>
        <p:sp>
          <p:nvSpPr>
            <p:cNvPr id="25" name="Rounded Rectangle 24"/>
            <p:cNvSpPr/>
            <p:nvPr/>
          </p:nvSpPr>
          <p:spPr>
            <a:xfrm>
              <a:off x="0" y="3930116"/>
              <a:ext cx="2445835" cy="1605775"/>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b="1" smtClean="0">
                  <a:solidFill>
                    <a:schemeClr val="tx1"/>
                  </a:solidFill>
                  <a:latin typeface="+mj-lt"/>
                </a:rPr>
                <a:t>Electricity Generation &amp; Storage</a:t>
              </a:r>
              <a:endParaRPr lang="en-AU" b="1" dirty="0">
                <a:solidFill>
                  <a:schemeClr val="tx1"/>
                </a:solidFill>
                <a:latin typeface="+mj-lt"/>
              </a:endParaRPr>
            </a:p>
            <a:p>
              <a:pPr marL="285750" indent="-285750">
                <a:buFont typeface="Arial" panose="020B0604020202020204" pitchFamily="34" charset="0"/>
                <a:buChar char="•"/>
              </a:pPr>
              <a:r>
                <a:rPr lang="en-AU" sz="1600" dirty="0">
                  <a:solidFill>
                    <a:schemeClr val="tx1"/>
                  </a:solidFill>
                </a:rPr>
                <a:t>Energy storage</a:t>
              </a:r>
            </a:p>
            <a:p>
              <a:pPr marL="285750" indent="-285750">
                <a:buFont typeface="Arial" panose="020B0604020202020204" pitchFamily="34" charset="0"/>
                <a:buChar char="•"/>
              </a:pPr>
              <a:r>
                <a:rPr lang="en-AU" sz="1600" dirty="0">
                  <a:solidFill>
                    <a:schemeClr val="tx1"/>
                  </a:solidFill>
                </a:rPr>
                <a:t>Grid support</a:t>
              </a:r>
            </a:p>
            <a:p>
              <a:pPr marL="285750" indent="-285750">
                <a:buFont typeface="Arial" panose="020B0604020202020204" pitchFamily="34" charset="0"/>
                <a:buChar char="•"/>
              </a:pPr>
              <a:r>
                <a:rPr lang="en-AU" sz="1600" smtClean="0">
                  <a:solidFill>
                    <a:schemeClr val="tx1"/>
                  </a:solidFill>
                </a:rPr>
                <a:t>Remote Energy</a:t>
              </a:r>
              <a:endParaRPr lang="en-AU" sz="1600" b="1" dirty="0">
                <a:solidFill>
                  <a:schemeClr val="tx1"/>
                </a:solidFill>
                <a:latin typeface="+mj-lt"/>
              </a:endParaRPr>
            </a:p>
          </p:txBody>
        </p:sp>
      </p:grpSp>
      <p:pic>
        <p:nvPicPr>
          <p:cNvPr id="26" name="Picture 25"/>
          <p:cNvPicPr>
            <a:picLocks noChangeAspect="1"/>
          </p:cNvPicPr>
          <p:nvPr/>
        </p:nvPicPr>
        <p:blipFill>
          <a:blip r:embed="rId3"/>
          <a:stretch>
            <a:fillRect/>
          </a:stretch>
        </p:blipFill>
        <p:spPr>
          <a:xfrm>
            <a:off x="9124692" y="1186273"/>
            <a:ext cx="1949010" cy="2757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ounded Rectangle 2"/>
          <p:cNvSpPr/>
          <p:nvPr/>
        </p:nvSpPr>
        <p:spPr>
          <a:xfrm>
            <a:off x="7346731" y="4162097"/>
            <a:ext cx="2364828" cy="1592317"/>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Placeholder 2"/>
          <p:cNvSpPr txBox="1">
            <a:spLocks/>
          </p:cNvSpPr>
          <p:nvPr/>
        </p:nvSpPr>
        <p:spPr>
          <a:xfrm>
            <a:off x="217025" y="2617810"/>
            <a:ext cx="8326899" cy="698937"/>
          </a:xfrm>
          <a:prstGeom prst="rect">
            <a:avLst/>
          </a:prstGeom>
          <a:ln w="19050">
            <a:noFill/>
          </a:ln>
        </p:spPr>
        <p:txBody>
          <a:bodyPr lIns="180000" tIns="180000" rIns="72000" anchor="t"/>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spcAft>
                <a:spcPts val="600"/>
              </a:spcAft>
              <a:buNone/>
            </a:pPr>
            <a:r>
              <a:rPr lang="en-AU" b="1" smtClean="0">
                <a:solidFill>
                  <a:schemeClr val="bg1"/>
                </a:solidFill>
              </a:rPr>
              <a:t>Secondary objective</a:t>
            </a:r>
            <a:r>
              <a:rPr lang="en-AU" smtClean="0">
                <a:solidFill>
                  <a:schemeClr val="bg1"/>
                </a:solidFill>
              </a:rPr>
              <a:t>: </a:t>
            </a:r>
            <a:r>
              <a:rPr lang="en-AU">
                <a:solidFill>
                  <a:schemeClr val="bg1"/>
                </a:solidFill>
              </a:rPr>
              <a:t>Bring together the broad H2 stakeholder group (industry, government, research) to develop a clear view of the opportunity for </a:t>
            </a:r>
            <a:r>
              <a:rPr lang="en-AU" smtClean="0">
                <a:solidFill>
                  <a:schemeClr val="bg1"/>
                </a:solidFill>
              </a:rPr>
              <a:t>Australia</a:t>
            </a:r>
            <a:endParaRPr lang="en-AU" dirty="0" smtClean="0">
              <a:solidFill>
                <a:schemeClr val="bg1"/>
              </a:solidFill>
            </a:endParaRPr>
          </a:p>
        </p:txBody>
      </p:sp>
    </p:spTree>
    <p:extLst>
      <p:ext uri="{BB962C8B-B14F-4D97-AF65-F5344CB8AC3E}">
        <p14:creationId xmlns:p14="http://schemas.microsoft.com/office/powerpoint/2010/main" val="335383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AU" smtClean="0"/>
              <a:t>CSIRO Energy |  Patrick Hartley</a:t>
            </a:r>
            <a:endParaRPr lang="en-AU" dirty="0"/>
          </a:p>
        </p:txBody>
      </p:sp>
      <p:sp>
        <p:nvSpPr>
          <p:cNvPr id="5" name="Slide Number Placeholder 4"/>
          <p:cNvSpPr>
            <a:spLocks noGrp="1"/>
          </p:cNvSpPr>
          <p:nvPr>
            <p:ph type="sldNum" sz="quarter" idx="11"/>
          </p:nvPr>
        </p:nvSpPr>
        <p:spPr/>
        <p:txBody>
          <a:bodyPr/>
          <a:lstStyle/>
          <a:p>
            <a:pPr>
              <a:defRPr/>
            </a:pPr>
            <a:fld id="{285AB918-1967-40CC-928C-95388D8B0368}" type="slidenum">
              <a:rPr lang="en-AU" smtClean="0"/>
              <a:pPr>
                <a:defRPr/>
              </a:pPr>
              <a:t>9</a:t>
            </a:fld>
            <a:r>
              <a:rPr lang="en-AU" smtClean="0"/>
              <a:t>  |</a:t>
            </a:r>
            <a:endParaRPr lang="en-AU" dirty="0"/>
          </a:p>
        </p:txBody>
      </p:sp>
      <p:pic>
        <p:nvPicPr>
          <p:cNvPr id="7" name="Picture 6"/>
          <p:cNvPicPr>
            <a:picLocks noChangeAspect="1"/>
          </p:cNvPicPr>
          <p:nvPr/>
        </p:nvPicPr>
        <p:blipFill>
          <a:blip r:embed="rId3"/>
          <a:stretch>
            <a:fillRect/>
          </a:stretch>
        </p:blipFill>
        <p:spPr>
          <a:xfrm>
            <a:off x="1584088" y="1645088"/>
            <a:ext cx="8848725" cy="3762375"/>
          </a:xfrm>
          <a:prstGeom prst="rect">
            <a:avLst/>
          </a:prstGeom>
        </p:spPr>
      </p:pic>
      <p:sp>
        <p:nvSpPr>
          <p:cNvPr id="15" name="Text Placeholder 1"/>
          <p:cNvSpPr txBox="1">
            <a:spLocks/>
          </p:cNvSpPr>
          <p:nvPr/>
        </p:nvSpPr>
        <p:spPr>
          <a:xfrm>
            <a:off x="480484" y="270000"/>
            <a:ext cx="11280000" cy="900000"/>
          </a:xfrm>
          <a:prstGeom prst="rect">
            <a:avLst/>
          </a:prstGeom>
        </p:spPr>
        <p:txBody>
          <a:bodyPr/>
          <a:lstStyle>
            <a:lvl1pPr marL="215900" indent="-215900" algn="l" rtl="0" fontAlgn="base">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fontAlgn="base">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fontAlgn="base">
              <a:lnSpc>
                <a:spcPct val="90000"/>
              </a:lnSpc>
              <a:spcBef>
                <a:spcPts val="600"/>
              </a:spcBef>
              <a:spcAft>
                <a:spcPct val="0"/>
              </a:spcAft>
              <a:buFont typeface="Calibri" pitchFamily="34" charset="0"/>
              <a:buChar char="•"/>
              <a:defRPr kern="1200">
                <a:solidFill>
                  <a:srgbClr val="0031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AU" sz="2800" b="1">
                <a:solidFill>
                  <a:schemeClr val="bg1"/>
                </a:solidFill>
              </a:rPr>
              <a:t>Hydrogen value </a:t>
            </a:r>
            <a:r>
              <a:rPr lang="en-AU" sz="2800" b="1" smtClean="0">
                <a:solidFill>
                  <a:schemeClr val="bg1"/>
                </a:solidFill>
              </a:rPr>
              <a:t>chains </a:t>
            </a:r>
            <a:endParaRPr lang="en-AU" sz="2800" b="1" dirty="0">
              <a:solidFill>
                <a:schemeClr val="bg1"/>
              </a:solidFill>
            </a:endParaRPr>
          </a:p>
        </p:txBody>
      </p:sp>
    </p:spTree>
    <p:extLst>
      <p:ext uri="{BB962C8B-B14F-4D97-AF65-F5344CB8AC3E}">
        <p14:creationId xmlns:p14="http://schemas.microsoft.com/office/powerpoint/2010/main" val="1512208617"/>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
  <a:themeElements>
    <a:clrScheme name="CSIRO About us ppt">
      <a:dk1>
        <a:sysClr val="windowText" lastClr="000000"/>
      </a:dk1>
      <a:lt1>
        <a:srgbClr val="FFFFFF"/>
      </a:lt1>
      <a:dk2>
        <a:srgbClr val="008C95"/>
      </a:dk2>
      <a:lt2>
        <a:srgbClr val="2DCCD3"/>
      </a:lt2>
      <a:accent1>
        <a:srgbClr val="00A9CE"/>
      </a:accent1>
      <a:accent2>
        <a:srgbClr val="00313C"/>
      </a:accent2>
      <a:accent3>
        <a:srgbClr val="78BE20"/>
      </a:accent3>
      <a:accent4>
        <a:srgbClr val="71CC98"/>
      </a:accent4>
      <a:accent5>
        <a:srgbClr val="FFB81C"/>
      </a:accent5>
      <a:accent6>
        <a:srgbClr val="E87722"/>
      </a:accent6>
      <a:hlink>
        <a:srgbClr val="9FAEE5"/>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04D05B9D5D734C8E7AB94C69242DA2" ma:contentTypeVersion="0" ma:contentTypeDescription="Create a new document." ma:contentTypeScope="" ma:versionID="3207b20b405d48f0354593d8d0bd1107">
  <xsd:schema xmlns:xsd="http://www.w3.org/2001/XMLSchema" xmlns:xs="http://www.w3.org/2001/XMLSchema" xmlns:p="http://schemas.microsoft.com/office/2006/metadata/properties" xmlns:ns1="http://schemas.microsoft.com/sharepoint/v3" xmlns:ns2="http://schemas.microsoft.com/sharepoint/v3/fields" targetNamespace="http://schemas.microsoft.com/office/2006/metadata/properties" ma:root="true" ma:fieldsID="0e109755b67d8eb08633e29d0ba5af8a" ns1:_="" ns2:_="">
    <xsd:import namespace="http://schemas.microsoft.com/sharepoint/v3"/>
    <xsd:import namespace="http://schemas.microsoft.com/sharepoint/v3/fields"/>
    <xsd:element name="properties">
      <xsd:complexType>
        <xsd:sequence>
          <xsd:element name="documentManagement">
            <xsd:complexType>
              <xsd:all>
                <xsd:element ref="ns1:StartDate" minOccurs="0"/>
                <xsd:element ref="ns2:_End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StartDate" ma:index="8" nillable="true" ma:displayName="Start Date" ma:default="[today]" ma:format="DateOnly" ma:internalName="Start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EndDate" ma:index="9" nillable="true" ma:displayName="End Date" ma:default="[today]" ma:format="DateTime" ma:internalName="_End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0"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EndDate xmlns="http://schemas.microsoft.com/sharepoint/v3/fields">2015-12-03T07:59:00+00:00</_EndDate>
    <StartDate xmlns="http://schemas.microsoft.com/sharepoint/v3">2015-12-02T13:00:00+00:00</StartDate>
  </documentManagement>
</p:properties>
</file>

<file path=customXml/itemProps1.xml><?xml version="1.0" encoding="utf-8"?>
<ds:datastoreItem xmlns:ds="http://schemas.openxmlformats.org/officeDocument/2006/customXml" ds:itemID="{14B38496-6907-4C41-80D8-15D3979E6AAC}">
  <ds:schemaRefs>
    <ds:schemaRef ds:uri="http://schemas.microsoft.com/sharepoint/v3/contenttype/forms"/>
  </ds:schemaRefs>
</ds:datastoreItem>
</file>

<file path=customXml/itemProps2.xml><?xml version="1.0" encoding="utf-8"?>
<ds:datastoreItem xmlns:ds="http://schemas.openxmlformats.org/officeDocument/2006/customXml" ds:itemID="{6748BB09-4AD7-416F-9B2F-4A246AE092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502A87-7D3A-4D35-BC02-D94C11D673D6}">
  <ds:schemaRefs>
    <ds:schemaRef ds:uri="http://schemas.microsoft.com/sharepoint/v3"/>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microsoft.com/sharepoint/v3/field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Template>
  <TotalTime>11919</TotalTime>
  <Words>4504</Words>
  <Application>Microsoft Office PowerPoint</Application>
  <PresentationFormat>Widescreen</PresentationFormat>
  <Paragraphs>538</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 Narrow</vt:lpstr>
      <vt:lpstr>Arial Rounded MT Bold</vt:lpstr>
      <vt:lpstr>Calibri</vt:lpstr>
      <vt:lpstr>Symbol</vt:lpstr>
      <vt:lpstr>Wingdings</vt:lpstr>
      <vt:lpstr>PowerPoint</vt:lpstr>
      <vt:lpstr>                  </vt:lpstr>
      <vt:lpstr>PowerPoint Presentation</vt:lpstr>
      <vt:lpstr>PowerPoint Presentation</vt:lpstr>
      <vt:lpstr>PowerPoint Presentation</vt:lpstr>
      <vt:lpstr>PowerPoint Presentation</vt:lpstr>
      <vt:lpstr>Hydrogen in Australia: The (Recent) Story So Far</vt:lpstr>
      <vt:lpstr>Demonstration Activities in Australia</vt:lpstr>
      <vt:lpstr>CSIRO National Hydrogen Roadmap </vt:lpstr>
      <vt:lpstr>PowerPoint Presentation</vt:lpstr>
      <vt:lpstr>Hydrogen Applications &amp; The Cost Competitiveness Curve</vt:lpstr>
      <vt:lpstr>Hydrogen Applications: A World of Engineering Opportunity</vt:lpstr>
      <vt:lpstr>PowerPoint Presentation</vt:lpstr>
      <vt:lpstr>PowerPoint Presentation</vt:lpstr>
      <vt:lpstr>Hydrogen Applications: A World of Engineering Opportunity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CSIRO Hydrogen Separation Membrane Technology</vt:lpstr>
      <vt:lpstr>CSIRO Hydrogen Separation Membrane Technology</vt:lpstr>
      <vt:lpstr>PowerPoint Presentation</vt:lpstr>
      <vt:lpstr>PowerPoint Presentation</vt:lpstr>
      <vt:lpstr>PowerPoint Presentation</vt:lpstr>
      <vt:lpstr>Hydrogen Applications – Who Knew?</vt:lpstr>
      <vt:lpstr>PowerPoint Presentation</vt:lpstr>
      <vt:lpstr>PowerPoint Presentation</vt:lpstr>
      <vt:lpstr>PowerPoint Presentation</vt:lpstr>
    </vt:vector>
  </TitlesOfParts>
  <Company>CSIRO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Us</dc:title>
  <dc:creator>Amir.Aryana@csiro.au</dc:creator>
  <dc:description/>
  <cp:lastModifiedBy>Hartley, Patrick (Energy, Clayton)</cp:lastModifiedBy>
  <cp:revision>849</cp:revision>
  <cp:lastPrinted>2019-02-28T22:20:39Z</cp:lastPrinted>
  <dcterms:created xsi:type="dcterms:W3CDTF">2015-11-25T01:00:21Z</dcterms:created>
  <dcterms:modified xsi:type="dcterms:W3CDTF">2019-05-07T06:49:48Z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0x0101001B04D05B9D5D734C8E7AB94C69242DA2</vt:lpwstr>
  </property>
</Properties>
</file>